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F25B76D-918F-4301-AA5A-59C417E77BA7}" type="datetimeFigureOut">
              <a:rPr lang="ar-AE" smtClean="0"/>
              <a:t>14/10/1441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3A25A8F-933A-4784-9B69-3CCF93982995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052626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B0BE3-AB73-4D06-9353-F26DA46B2FE3}" type="datetime1">
              <a:rPr lang="ar-SA" smtClean="0"/>
              <a:t>14/10/1441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CB37BB-4C26-4438-8254-6E48ACB4DF3E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2A19E1-1197-43EE-B56A-4846AA3CEB52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3F864-4BF2-468F-8E02-CDF6894A8D54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53F5A-AD93-49DA-962C-C4E32A506FDB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D8B3E-611B-49B8-BDA4-A59053E29A05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BE785-0767-43C0-B508-F2A7550A07CF}" type="datetime1">
              <a:rPr lang="ar-SA" smtClean="0"/>
              <a:t>14/10/1441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62907E-3C1C-433B-B831-4F4DBD988F43}" type="datetime1">
              <a:rPr lang="ar-SA" smtClean="0"/>
              <a:t>14/10/1441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B5E21-656F-47D4-8ADB-9BBF5F2D2BD4}" type="datetime1">
              <a:rPr lang="ar-SA" smtClean="0"/>
              <a:t>14/10/1441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24939-6225-44EC-B1AF-ACDDD96E2094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0E2E7-2F4A-4859-AB94-E55DD4DA49A7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09DF6B-668B-4A31-86BD-4ACCA153465F}" type="datetime1">
              <a:rPr lang="ar-SA" smtClean="0"/>
              <a:t>14/10/1441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5927"/>
            <a:ext cx="64785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25487"/>
            <a:ext cx="8422803" cy="1983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999" y="2606526"/>
            <a:ext cx="64785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68960"/>
            <a:ext cx="8422803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43697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8566819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17032"/>
            <a:ext cx="8566819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02996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32" y="548680"/>
            <a:ext cx="8350795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73718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76672"/>
            <a:ext cx="64785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8674323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92927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2656"/>
            <a:ext cx="64785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8134771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069117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78" y="476672"/>
            <a:ext cx="4430206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12277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3452718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56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انقلاب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</cp:lastModifiedBy>
  <cp:revision>1</cp:revision>
  <dcterms:created xsi:type="dcterms:W3CDTF">2019-02-26T13:43:02Z</dcterms:created>
  <dcterms:modified xsi:type="dcterms:W3CDTF">2020-06-05T16:24:03Z</dcterms:modified>
</cp:coreProperties>
</file>