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2F9322E-3DE2-415C-ACF4-C5A14D23B542}" type="datetimeFigureOut">
              <a:rPr lang="ar-AE" smtClean="0"/>
              <a:t>14/10/1441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6FA9692-5117-4620-A7D9-48194D6627CD}" type="slidenum">
              <a:rPr lang="ar-AE" smtClean="0"/>
              <a:t>‹#›</a:t>
            </a:fld>
            <a:endParaRPr lang="ar-AE"/>
          </a:p>
        </p:txBody>
      </p:sp>
    </p:spTree>
    <p:extLst>
      <p:ext uri="{BB962C8B-B14F-4D97-AF65-F5344CB8AC3E}">
        <p14:creationId xmlns:p14="http://schemas.microsoft.com/office/powerpoint/2010/main" val="20409118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B110582-4ACD-4843-B93D-E035F4583610}" type="datetime1">
              <a:rPr lang="ar-SA" smtClean="0"/>
              <a:t>14/10/1441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15E345-9EC5-48F4-8C66-8FC88B0F9DDB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1107944-69B6-4446-A33B-0CB5C571CA46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D9062C1-0B9A-4F0F-A0ED-441F5C75C68B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CBE8E0-9550-4CDE-916F-D4126D62C7EE}" type="datetime1">
              <a:rPr lang="ar-SA" smtClean="0"/>
              <a:t>14/10/1441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CD5C423-709A-40AB-9259-0F3EF21BE93E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C80FC2-F40B-4A93-BB52-67C3852A6FC0}" type="datetime1">
              <a:rPr lang="ar-SA" smtClean="0"/>
              <a:t>14/10/1441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70306E-56EC-4F3B-AB8C-8B0475A61152}" type="datetime1">
              <a:rPr lang="ar-SA" smtClean="0"/>
              <a:t>14/10/1441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40A86BF-8762-494E-8AB8-6128ED12638B}" type="datetime1">
              <a:rPr lang="ar-SA" smtClean="0"/>
              <a:t>14/10/1441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E4D18C-6155-490F-A48C-1BBFC2ACAD6D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C07F27-6008-4CB7-8250-121BB46DF884}" type="datetime1">
              <a:rPr lang="ar-SA" smtClean="0"/>
              <a:t>14/10/1441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DD68E574-F028-49C0-95CC-04A724FCFDF2}" type="datetime1">
              <a:rPr lang="ar-SA" smtClean="0"/>
              <a:t>14/10/1441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push dir="u"/>
  </p:transition>
  <p:hf hdr="0" dt="0"/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404664"/>
            <a:ext cx="6478587" cy="2880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017" y="1124744"/>
            <a:ext cx="8136904" cy="2562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1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963860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602315" cy="38068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2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71514277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278787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450432"/>
            <a:ext cx="8062763" cy="4320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3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8584294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936" y="1340768"/>
            <a:ext cx="8655843" cy="4348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4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4811162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48680"/>
            <a:ext cx="8566819" cy="5688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5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3421358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59613" cy="3672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703" y="4435080"/>
            <a:ext cx="7594454" cy="290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6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223798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908720"/>
            <a:ext cx="8422803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7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25004722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76672"/>
            <a:ext cx="8285956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633788"/>
            <a:ext cx="8285956" cy="73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SA" smtClean="0"/>
              <a:t>كلية التربية الاساسية/ قسم علوم الحاسبات</a:t>
            </a:r>
            <a:endParaRPr lang="ar-SA"/>
          </a:p>
        </p:txBody>
      </p:sp>
      <p:sp>
        <p:nvSpPr>
          <p:cNvPr id="3" name="عنصر نائب لرقم الشريحة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8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740562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</TotalTime>
  <Words>64</Words>
  <Application>Microsoft Office PowerPoint</Application>
  <PresentationFormat>On-screen Show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انقلاب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ahmed</dc:creator>
  <cp:lastModifiedBy>DR.Ahmed Saker</cp:lastModifiedBy>
  <cp:revision>2</cp:revision>
  <dcterms:created xsi:type="dcterms:W3CDTF">2019-02-26T13:42:37Z</dcterms:created>
  <dcterms:modified xsi:type="dcterms:W3CDTF">2020-06-05T16:16:41Z</dcterms:modified>
</cp:coreProperties>
</file>