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AE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83C0A39F-6ABF-4008-9D1F-8A6FC3C814B2}" type="datetimeFigureOut">
              <a:rPr lang="ar-AE" smtClean="0"/>
              <a:t>14/10/1441</a:t>
            </a:fld>
            <a:endParaRPr lang="ar-AE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AE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AE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F4344341-9BEE-4768-942D-20E9C9C13F3B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146548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AC3E64-FB3B-4D69-9A57-40E760743ACD}" type="datetime1">
              <a:rPr lang="ar-SA" smtClean="0"/>
              <a:t>14/10/1441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الاساسية/ قسم علوم الحاسبات</a:t>
            </a:r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C07CB0-FD1F-43C0-AB25-B34F23D39771}" type="datetime1">
              <a:rPr lang="ar-SA" smtClean="0"/>
              <a:t>14/10/1441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الاساسية/ قسم علوم الحاسبات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9B159C-C0D2-4F03-964B-218EE1716035}" type="datetime1">
              <a:rPr lang="ar-SA" smtClean="0"/>
              <a:t>14/10/1441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الاساسية/ قسم علوم الحاسبات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3F1567-42B1-4E0B-851F-02556C62181B}" type="datetime1">
              <a:rPr lang="ar-SA" smtClean="0"/>
              <a:t>14/10/1441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الاساسية/ قسم علوم الحاسبات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95891E-8250-4850-A8CA-A7A1A4F5062E}" type="datetime1">
              <a:rPr lang="ar-SA" smtClean="0"/>
              <a:t>14/10/1441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الاساسية/ قسم علوم الحاسبات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7D9174-C826-4F84-9908-E1FF35E33E26}" type="datetime1">
              <a:rPr lang="ar-SA" smtClean="0"/>
              <a:t>14/10/1441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الاساسية/ قسم علوم الحاسبات</a:t>
            </a:r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9BE44B-7EE8-4E1D-8EA3-288AECC69694}" type="datetime1">
              <a:rPr lang="ar-SA" smtClean="0"/>
              <a:t>14/10/1441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الاساسية/ قسم علوم الحاسبات</a:t>
            </a:r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0BB96A-221F-4F49-8DE9-F8E87CAD3994}" type="datetime1">
              <a:rPr lang="ar-SA" smtClean="0"/>
              <a:t>14/10/1441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الاساسية/ قسم علوم الحاسبات</a:t>
            </a:r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08247A-7D21-4ED2-A61C-427DE9856BEA}" type="datetime1">
              <a:rPr lang="ar-SA" smtClean="0"/>
              <a:t>14/10/1441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الاساسية/ قسم علوم الحاسبات</a:t>
            </a:r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5FA586-369D-4977-98AB-13D49E495742}" type="datetime1">
              <a:rPr lang="ar-SA" smtClean="0"/>
              <a:t>14/10/1441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الاساسية/ قسم علوم الحاسبات</a:t>
            </a:r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85A73C-07FB-4BB6-8D97-CAE8D0500E79}" type="datetime1">
              <a:rPr lang="ar-SA" smtClean="0"/>
              <a:t>14/10/1441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الاساسية/ قسم علوم الحاسبات</a:t>
            </a:r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2755A21-E271-4F3B-80AB-B23CA5A3C48B}" type="datetime1">
              <a:rPr lang="ar-SA" smtClean="0"/>
              <a:t>14/10/1441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r>
              <a:rPr lang="ar-SA" smtClean="0"/>
              <a:t>كلية التربية الاساسية/ قسم علوم الحاسبات</a:t>
            </a:r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push dir="u"/>
  </p:transition>
  <p:hf hdr="0" dt="0"/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412776"/>
            <a:ext cx="8352928" cy="259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249" y="5229200"/>
            <a:ext cx="7918746" cy="648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كلية التربية الاساسية/ قسم علوم الحاسبات</a:t>
            </a:r>
            <a:endParaRPr lang="ar-SA"/>
          </a:p>
        </p:txBody>
      </p:sp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1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4948373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0475" y="619125"/>
            <a:ext cx="6623050" cy="561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كلية التربية الاساسية/ قسم علوم الحاسبات</a:t>
            </a:r>
            <a:endParaRPr lang="ar-SA"/>
          </a:p>
        </p:txBody>
      </p:sp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2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6758316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332656"/>
            <a:ext cx="6478587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340768"/>
            <a:ext cx="8123087" cy="3024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كلية التربية الاساسية/ قسم علوم الحاسبات</a:t>
            </a:r>
            <a:endParaRPr lang="ar-SA"/>
          </a:p>
        </p:txBody>
      </p:sp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3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7576806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592" y="980728"/>
            <a:ext cx="8175004" cy="4248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كلية التربية الاساسية/ قسم علوم الحاسبات</a:t>
            </a:r>
            <a:endParaRPr lang="ar-SA"/>
          </a:p>
        </p:txBody>
      </p:sp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4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7778519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744880"/>
            <a:ext cx="8009107" cy="4752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كلية التربية الاساسية/ قسم علوم الحاسبات</a:t>
            </a:r>
            <a:endParaRPr lang="ar-SA"/>
          </a:p>
        </p:txBody>
      </p:sp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5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3049879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45232"/>
            <a:ext cx="8278788" cy="4464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كلية التربية الاساسية/ قسم علوم الحاسبات</a:t>
            </a:r>
            <a:endParaRPr lang="ar-SA"/>
          </a:p>
        </p:txBody>
      </p:sp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6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2941629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</TotalTime>
  <Words>48</Words>
  <Application>Microsoft Office PowerPoint</Application>
  <PresentationFormat>On-screen Show (4:3)</PresentationFormat>
  <Paragraphs>12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انقلاب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ahmed</dc:creator>
  <cp:lastModifiedBy>DR.Ahmed Saker</cp:lastModifiedBy>
  <cp:revision>2</cp:revision>
  <dcterms:created xsi:type="dcterms:W3CDTF">2019-02-26T13:42:26Z</dcterms:created>
  <dcterms:modified xsi:type="dcterms:W3CDTF">2020-06-05T16:16:00Z</dcterms:modified>
</cp:coreProperties>
</file>