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83" r:id="rId2"/>
    <p:sldId id="271" r:id="rId3"/>
    <p:sldId id="282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08/09/1441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smtClean="0"/>
              <a:t>بعض مبرهنات اقليدس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318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8136904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54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تمارين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كيفية رسم مستقيم من نقطة معلومة طوله يساوي طول المستقيم المعلوم</a:t>
            </a:r>
          </a:p>
          <a:p>
            <a:r>
              <a:rPr lang="ar-IQ" dirty="0" smtClean="0"/>
              <a:t>كيفية تنصيف زاوية</a:t>
            </a:r>
          </a:p>
          <a:p>
            <a:r>
              <a:rPr lang="ar-IQ" dirty="0" smtClean="0"/>
              <a:t>كيفية تنصيف قطعة مستقيم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6762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153</TotalTime>
  <Words>23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 بعض مبرهنات اقليدس</vt:lpstr>
      <vt:lpstr>PowerPoint Presentation</vt:lpstr>
      <vt:lpstr>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28</cp:revision>
  <dcterms:created xsi:type="dcterms:W3CDTF">2019-01-16T14:23:37Z</dcterms:created>
  <dcterms:modified xsi:type="dcterms:W3CDTF">2020-04-30T11:31:56Z</dcterms:modified>
</cp:coreProperties>
</file>