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  <p:sldId id="260" r:id="rId3"/>
    <p:sldId id="262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0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4929222" cy="1797040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ar-IQ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خصائص</a:t>
            </a:r>
            <a:br>
              <a:rPr lang="ar-IQ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ar-IQ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ar-IQ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الهدف السلوكي الجيد</a:t>
            </a:r>
            <a:endParaRPr lang="ar-IQ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000232" y="3000371"/>
            <a:ext cx="6686568" cy="2214579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buNone/>
            </a:pPr>
            <a:endParaRPr lang="ar-IQ" dirty="0" smtClean="0"/>
          </a:p>
          <a:p>
            <a:pPr>
              <a:spcBef>
                <a:spcPct val="0"/>
              </a:spcBef>
              <a:buNone/>
            </a:pPr>
            <a:r>
              <a:rPr lang="ar-IQ" dirty="0" smtClean="0"/>
              <a:t>إعداد        </a:t>
            </a:r>
            <a:r>
              <a:rPr lang="ar-IQ" sz="4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أ</a:t>
            </a:r>
            <a:r>
              <a:rPr lang="ar-IQ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. م . </a:t>
            </a:r>
            <a:r>
              <a:rPr lang="ar-IQ" sz="4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روناك</a:t>
            </a:r>
            <a:r>
              <a:rPr lang="ar-IQ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عبود جابر</a:t>
            </a:r>
          </a:p>
          <a:p>
            <a:pPr>
              <a:spcBef>
                <a:spcPct val="0"/>
              </a:spcBef>
              <a:buNone/>
            </a:pPr>
            <a:endParaRPr lang="ar-IQ" dirty="0" smtClean="0"/>
          </a:p>
          <a:p>
            <a:pPr>
              <a:spcBef>
                <a:spcPct val="0"/>
              </a:spcBef>
              <a:buNone/>
            </a:pPr>
            <a:r>
              <a:rPr lang="ar-IQ" dirty="0" smtClean="0"/>
              <a:t> </a:t>
            </a:r>
            <a:r>
              <a:rPr lang="ar-IQ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مادة المشاهدة     </a:t>
            </a:r>
            <a:r>
              <a:rPr lang="ar-IQ" dirty="0" smtClean="0"/>
              <a:t>الصف الثالث </a:t>
            </a:r>
          </a:p>
          <a:p>
            <a:endParaRPr lang="ar-IQ" dirty="0" smtClean="0"/>
          </a:p>
          <a:p>
            <a:pPr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85852" y="214290"/>
            <a:ext cx="6715172" cy="857256"/>
          </a:xfr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ar-IQ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خصائص الهدف السلوكي الجيد </a:t>
            </a:r>
            <a:endParaRPr lang="ar-IQ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072098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ar-IQ" dirty="0" smtClean="0"/>
              <a:t>أن يكون واقعيا إذ يمكن تحقيقه وقياسه .</a:t>
            </a:r>
          </a:p>
          <a:p>
            <a:pPr marL="514350" indent="-514350">
              <a:buAutoNum type="arabicPeriod"/>
            </a:pPr>
            <a:endParaRPr lang="ar-IQ" dirty="0" smtClean="0"/>
          </a:p>
          <a:p>
            <a:pPr marL="514350" indent="-514350">
              <a:buAutoNum type="arabicPeriod"/>
            </a:pPr>
            <a:r>
              <a:rPr lang="ar-IQ" dirty="0" smtClean="0"/>
              <a:t>يمكن ملاحظة في سلوك المتعلم .</a:t>
            </a:r>
          </a:p>
          <a:p>
            <a:pPr marL="514350" indent="-514350">
              <a:buAutoNum type="arabicPeriod"/>
            </a:pPr>
            <a:endParaRPr lang="ar-IQ" dirty="0" smtClean="0"/>
          </a:p>
          <a:p>
            <a:pPr marL="514350" indent="-514350">
              <a:buAutoNum type="arabicPeriod"/>
            </a:pPr>
            <a:r>
              <a:rPr lang="ar-IQ" dirty="0" smtClean="0"/>
              <a:t>أن يمثل مباشرا ومقصودا للخبرة التعليمية .</a:t>
            </a:r>
          </a:p>
          <a:p>
            <a:pPr marL="514350" indent="-514350">
              <a:buAutoNum type="arabicPeriod"/>
            </a:pPr>
            <a:endParaRPr lang="ar-IQ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ar-IQ" dirty="0" smtClean="0"/>
              <a:t>أن يركز على ناتج التعليم وليس على التعليم .</a:t>
            </a:r>
          </a:p>
          <a:p>
            <a:pPr marL="514350" indent="-514350">
              <a:buAutoNum type="arabicPeriod"/>
            </a:pPr>
            <a:r>
              <a:rPr lang="ar-IQ" dirty="0" smtClean="0"/>
              <a:t>أن يكون محدد بناتج تعليمي واحد وليس عدة نتائج 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911873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marL="514350" indent="-514350">
              <a:buAutoNum type="arabicPeriod"/>
            </a:pPr>
            <a:r>
              <a:rPr lang="ar-IQ" dirty="0" smtClean="0"/>
              <a:t>أن يصف أداء المتعلم أو ألسلوكه .</a:t>
            </a:r>
          </a:p>
          <a:p>
            <a:pPr marL="514350" indent="-514350">
              <a:buAutoNum type="arabicPeriod"/>
            </a:pPr>
            <a:r>
              <a:rPr lang="ar-IQ" dirty="0" smtClean="0"/>
              <a:t>أن يكون بسيط .</a:t>
            </a:r>
          </a:p>
          <a:p>
            <a:pPr marL="514350" indent="-514350">
              <a:buAutoNum type="arabicPeriod"/>
            </a:pPr>
            <a:endParaRPr lang="ar-IQ" dirty="0" smtClean="0"/>
          </a:p>
          <a:p>
            <a:pPr marL="514350" indent="-514350">
              <a:buAutoNum type="arabicPeriod"/>
            </a:pPr>
            <a:r>
              <a:rPr lang="ar-IQ" dirty="0" smtClean="0"/>
              <a:t>ملائمة للزمن المحدد .منها ( يقارن ، يصف ، يلخص ، يصنف ، يحل مسألة ، يرسم ، يخطط ، يحدد ، يعدد ،...)</a:t>
            </a:r>
          </a:p>
          <a:p>
            <a:pPr marL="514350" indent="-514350">
              <a:buAutoNum type="arabicPeriod"/>
            </a:pPr>
            <a:endParaRPr lang="ar-IQ" dirty="0" smtClean="0"/>
          </a:p>
          <a:p>
            <a:pPr marL="514350" indent="-514350">
              <a:buNone/>
            </a:pPr>
            <a:r>
              <a:rPr lang="ar-IQ" dirty="0" smtClean="0"/>
              <a:t>ليس أهداف سلوكية ( يفهم ، يتذوق ، يدرك ، يعرف ، يبدي اهتماما ، يعي ) .</a:t>
            </a:r>
          </a:p>
          <a:p>
            <a:pPr marL="514350" indent="-514350" algn="ctr">
              <a:buNone/>
            </a:pPr>
            <a:r>
              <a:rPr lang="ar-IQ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تمنياتي بالنجاح الدائم </a:t>
            </a:r>
          </a:p>
          <a:p>
            <a:pPr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115</Words>
  <PresentationFormat>عرض على الشاشة (3:4)‏</PresentationFormat>
  <Paragraphs>21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خصائص  الهدف السلوكي الجيد</vt:lpstr>
      <vt:lpstr>خصائص الهدف السلوكي الجيد 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pv</dc:creator>
  <cp:lastModifiedBy>pv</cp:lastModifiedBy>
  <cp:revision>26</cp:revision>
  <dcterms:created xsi:type="dcterms:W3CDTF">2020-05-31T16:06:08Z</dcterms:created>
  <dcterms:modified xsi:type="dcterms:W3CDTF">2020-06-03T16:21:25Z</dcterms:modified>
</cp:coreProperties>
</file>