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ar-IQ" dirty="0" smtClean="0"/>
              <a:t>مجالات الأهداف السلوكية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IQ" dirty="0" smtClean="0"/>
              <a:t>يعتبر تصنيف ( بلوم ) للأهداف السلوكية من أشهر </a:t>
            </a:r>
            <a:r>
              <a:rPr lang="ar-IQ" dirty="0" err="1" smtClean="0"/>
              <a:t>التصانيف</a:t>
            </a:r>
            <a:r>
              <a:rPr lang="ar-IQ" dirty="0" smtClean="0"/>
              <a:t> المعروفة ، وقد صنفها إلى المجالات الثلاثة التالية : </a:t>
            </a:r>
          </a:p>
          <a:p>
            <a:pPr marL="514350" indent="-514350">
              <a:buAutoNum type="arabicPeriod"/>
            </a:pPr>
            <a:r>
              <a:rPr lang="ar-IQ" dirty="0" smtClean="0"/>
              <a:t>المجال الإدراكي أو العقلي أو المعرفي : ويشمل الأهداف التي تتناول وتذكر المعرفة وإدراكها وتطوير القدرات والمهارات الذهنية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المجال الوجداني أو العاطفي أو الانفعالي ويشمل الأهداف التي تصف الاهتمامات والمواقف والاتجاهات والقيم وتنمية التقدير والتكيف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المجال النفس حركي أو </a:t>
            </a:r>
            <a:r>
              <a:rPr lang="ar-IQ" dirty="0" err="1" smtClean="0"/>
              <a:t>المهاري</a:t>
            </a:r>
            <a:r>
              <a:rPr lang="ar-IQ" dirty="0" smtClean="0"/>
              <a:t> : ويتمثل بالأهداف التي تركز على إحدى المهارات العضلية أو الحركية أو التي تتطلب معالجة بارعة لبعض المواد أو الأشياء تتطلب تنسيق عصبيا عضليا 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89</Words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مجالات الأهداف السلوكية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8</cp:revision>
  <dcterms:created xsi:type="dcterms:W3CDTF">2020-05-31T16:06:08Z</dcterms:created>
  <dcterms:modified xsi:type="dcterms:W3CDTF">2020-06-03T09:17:05Z</dcterms:modified>
</cp:coreProperties>
</file>