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8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14744" y="274638"/>
            <a:ext cx="4071966" cy="179704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ar-IQ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الأهداف السلوكية </a:t>
            </a:r>
            <a:endParaRPr lang="ar-IQ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00232" y="3000371"/>
            <a:ext cx="6686568" cy="221457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endParaRPr lang="ar-IQ" dirty="0" smtClean="0"/>
          </a:p>
          <a:p>
            <a:pPr>
              <a:spcBef>
                <a:spcPct val="0"/>
              </a:spcBef>
              <a:buNone/>
            </a:pPr>
            <a:r>
              <a:rPr lang="ar-IQ" dirty="0" smtClean="0"/>
              <a:t>إعداد        </a:t>
            </a:r>
            <a:r>
              <a:rPr lang="ar-IQ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</a:t>
            </a:r>
            <a:r>
              <a:rPr lang="ar-IQ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. م . </a:t>
            </a:r>
            <a:r>
              <a:rPr lang="ar-IQ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روناك</a:t>
            </a:r>
            <a:r>
              <a:rPr lang="ar-IQ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عبود جابر</a:t>
            </a:r>
          </a:p>
          <a:p>
            <a:pPr>
              <a:spcBef>
                <a:spcPct val="0"/>
              </a:spcBef>
              <a:buNone/>
            </a:pPr>
            <a:endParaRPr lang="ar-IQ" dirty="0" smtClean="0"/>
          </a:p>
          <a:p>
            <a:pPr>
              <a:spcBef>
                <a:spcPct val="0"/>
              </a:spcBef>
              <a:buNone/>
            </a:pPr>
            <a:r>
              <a:rPr lang="ar-IQ" dirty="0" smtClean="0"/>
              <a:t> </a:t>
            </a:r>
            <a:r>
              <a:rPr lang="ar-IQ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مادة المشاهدة     </a:t>
            </a:r>
            <a:r>
              <a:rPr lang="ar-IQ" dirty="0" smtClean="0"/>
              <a:t>الصف الثالث </a:t>
            </a:r>
          </a:p>
          <a:p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6429420" cy="1131910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ar-IQ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الهدف السلوكي </a:t>
            </a:r>
            <a:endParaRPr lang="ar-IQ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ar-IQ" dirty="0" smtClean="0"/>
              <a:t>  </a:t>
            </a:r>
          </a:p>
          <a:p>
            <a:pPr>
              <a:buNone/>
            </a:pPr>
            <a:r>
              <a:rPr lang="ar-IQ" dirty="0" smtClean="0"/>
              <a:t>  من إسهامات المدرسة السلوكية بقيادة ( </a:t>
            </a:r>
            <a:r>
              <a:rPr lang="ar-IQ" dirty="0" err="1" smtClean="0">
                <a:solidFill>
                  <a:schemeClr val="accent6">
                    <a:lumMod val="75000"/>
                  </a:schemeClr>
                </a:solidFill>
              </a:rPr>
              <a:t>سكنر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ar-IQ" dirty="0" err="1" smtClean="0">
                <a:solidFill>
                  <a:schemeClr val="accent6">
                    <a:lumMod val="75000"/>
                  </a:schemeClr>
                </a:solidFill>
              </a:rPr>
              <a:t>وبافلوف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 وجانية </a:t>
            </a:r>
            <a:r>
              <a:rPr lang="ar-IQ" dirty="0" smtClean="0"/>
              <a:t>)</a:t>
            </a:r>
          </a:p>
          <a:p>
            <a:pPr>
              <a:buNone/>
            </a:pPr>
            <a:r>
              <a:rPr lang="ar-IQ" dirty="0" smtClean="0"/>
              <a:t>وهو يصف التغير الذي يحدث في سلوك المتعلم في الموقف التعليم بعد مرور الخبرة التعليمية من قبل التدريسي . </a:t>
            </a:r>
          </a:p>
          <a:p>
            <a:pPr>
              <a:buNone/>
            </a:pPr>
            <a:r>
              <a:rPr lang="ar-IQ" dirty="0" smtClean="0"/>
              <a:t>هو السلوك والأداء المتوقع حدوثه من الطالب كنتيجة للعملية التدريسية  فيركز على ما هو التغير الايجابي الذي سيحدث في سلوك المتعلم بعد تقديم المادة العلمية .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57356" y="285728"/>
            <a:ext cx="6500858" cy="928694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طريقة صياغة الهدف السلوكي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lvl="0">
              <a:buNone/>
            </a:pPr>
            <a:r>
              <a:rPr lang="ar-IQ" dirty="0" smtClean="0"/>
              <a:t>1 . يتكون من    أن 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2 . فعل مضارع     ( يرسم ، يخطط ، يعين ،.... )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3 .الطالب 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4 .المحتوى       ( دائرة ، مستطيل ،  مربع ، .... )</a:t>
            </a:r>
            <a:endParaRPr lang="en-US" dirty="0" smtClean="0"/>
          </a:p>
          <a:p>
            <a:pPr lvl="0">
              <a:buNone/>
            </a:pPr>
            <a:r>
              <a:rPr lang="ar-IQ" dirty="0" smtClean="0"/>
              <a:t>5 . شروط الأداء      (قطرها  5سم بخمس دقائق )</a:t>
            </a:r>
          </a:p>
          <a:p>
            <a:pPr lvl="0">
              <a:buNone/>
            </a:pPr>
            <a:endParaRPr lang="en-US" dirty="0" smtClean="0"/>
          </a:p>
          <a:p>
            <a:r>
              <a:rPr lang="ar-IQ" dirty="0" smtClean="0"/>
              <a:t>مثلا : أن يرسم الطالب دائرة قطرها 5سم بخمس دقائق.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127</Words>
  <PresentationFormat>عرض على الشاشة (3:4)‏</PresentationFormat>
  <Paragraphs>18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الأهداف السلوكية </vt:lpstr>
      <vt:lpstr>الهدف السلوكي </vt:lpstr>
      <vt:lpstr> طريقة صياغة الهدف السلوكي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26</cp:revision>
  <dcterms:created xsi:type="dcterms:W3CDTF">2020-05-31T16:06:08Z</dcterms:created>
  <dcterms:modified xsi:type="dcterms:W3CDTF">2020-06-03T16:19:07Z</dcterms:modified>
</cp:coreProperties>
</file>