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80" r:id="rId6"/>
    <p:sldId id="260" r:id="rId7"/>
    <p:sldId id="273" r:id="rId8"/>
    <p:sldId id="274" r:id="rId9"/>
    <p:sldId id="259" r:id="rId10"/>
    <p:sldId id="264" r:id="rId11"/>
    <p:sldId id="265" r:id="rId12"/>
    <p:sldId id="269" r:id="rId13"/>
    <p:sldId id="275" r:id="rId14"/>
    <p:sldId id="276" r:id="rId15"/>
    <p:sldId id="271" r:id="rId16"/>
    <p:sldId id="277" r:id="rId17"/>
    <p:sldId id="279" r:id="rId18"/>
    <p:sldId id="278" r:id="rId19"/>
    <p:sldId id="268" r:id="rId20"/>
    <p:sldId id="270" r:id="rId21"/>
    <p:sldId id="272" r:id="rId22"/>
    <p:sldId id="262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4946-65B7-46A5-ACA6-C86995AA7D7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EBA-DD87-4478-9600-9749489B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6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4946-65B7-46A5-ACA6-C86995AA7D7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EBA-DD87-4478-9600-9749489B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4946-65B7-46A5-ACA6-C86995AA7D7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EBA-DD87-4478-9600-9749489B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5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4946-65B7-46A5-ACA6-C86995AA7D7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EBA-DD87-4478-9600-9749489B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3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4946-65B7-46A5-ACA6-C86995AA7D7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EBA-DD87-4478-9600-9749489B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8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4946-65B7-46A5-ACA6-C86995AA7D7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EBA-DD87-4478-9600-9749489B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6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4946-65B7-46A5-ACA6-C86995AA7D7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EBA-DD87-4478-9600-9749489B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8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4946-65B7-46A5-ACA6-C86995AA7D7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EBA-DD87-4478-9600-9749489B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0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4946-65B7-46A5-ACA6-C86995AA7D7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EBA-DD87-4478-9600-9749489B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5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4946-65B7-46A5-ACA6-C86995AA7D7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EBA-DD87-4478-9600-9749489B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64946-65B7-46A5-ACA6-C86995AA7D7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EBA-DD87-4478-9600-9749489B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4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64946-65B7-46A5-ACA6-C86995AA7D7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A2EBA-DD87-4478-9600-9749489B8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48306" y="2705724"/>
            <a:ext cx="5035353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IQ" sz="4400" b="1" u="sng" cap="none" spc="0" dirty="0" smtClean="0">
                <a:ln w="50800"/>
                <a:solidFill>
                  <a:srgbClr val="FF0000"/>
                </a:solidFill>
                <a:effectLst/>
              </a:rPr>
              <a:t>تخصيص زر الفأرة الأيمن </a:t>
            </a:r>
          </a:p>
          <a:p>
            <a:pPr algn="ctr"/>
            <a:r>
              <a:rPr lang="ar-IQ" sz="4400" b="1" u="sng" cap="none" spc="0" dirty="0" smtClean="0">
                <a:ln w="50800"/>
                <a:solidFill>
                  <a:srgbClr val="FF0000"/>
                </a:solidFill>
                <a:effectLst/>
              </a:rPr>
              <a:t>على سطح المكتب</a:t>
            </a:r>
            <a:endParaRPr lang="en-US" sz="4400" b="1" u="sng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4058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7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29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68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1475"/>
            <a:ext cx="86868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326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534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dirty="0"/>
              <a:t>ضمن خلفية الشاشة القياسية ، توجد قائمة منسدلة بها خيارات متنوعة لتحرير الصورة لملاءمة الشاشة. الوضع الافتراضي هو </a:t>
            </a:r>
            <a:r>
              <a:rPr lang="ar-IQ" i="1" dirty="0"/>
              <a:t>"</a:t>
            </a:r>
            <a:r>
              <a:rPr lang="en-US" i="1" dirty="0"/>
              <a:t>Fill"</a:t>
            </a:r>
            <a:r>
              <a:rPr lang="en-US" dirty="0"/>
              <a:t> ، </a:t>
            </a:r>
            <a:r>
              <a:rPr lang="ar-IQ" dirty="0"/>
              <a:t>وهو الأمثل. حدد الصورة وتأكد من قرارك بالنقر على الزر </a:t>
            </a:r>
            <a:r>
              <a:rPr lang="ar-IQ" i="1" dirty="0"/>
              <a:t>"حفظ التغييرات"</a:t>
            </a:r>
            <a:r>
              <a:rPr lang="ar-IQ" dirty="0"/>
              <a:t> 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28130"/>
            <a:ext cx="8839200" cy="562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209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81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1242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dirty="0" smtClean="0"/>
              <a:t>في ويندوز هناك بالفعل مجموعة من الصور القياسية. إذا كنت ترغب في ذلك ، يمكنك تثبيت واحد منهم ، أو تحميل  بنفسك. لتنزيل الصحافة الخاصة بك "تصفح" وتحديد المسار إلى الدليل مع الصور اضغط استعراض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3999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3361386" y="2266682"/>
            <a:ext cx="1249251" cy="643943"/>
          </a:xfrm>
          <a:custGeom>
            <a:avLst/>
            <a:gdLst>
              <a:gd name="connsiteX0" fmla="*/ 0 w 1249251"/>
              <a:gd name="connsiteY0" fmla="*/ 373487 h 643943"/>
              <a:gd name="connsiteX1" fmla="*/ 103031 w 1249251"/>
              <a:gd name="connsiteY1" fmla="*/ 231819 h 643943"/>
              <a:gd name="connsiteX2" fmla="*/ 528034 w 1249251"/>
              <a:gd name="connsiteY2" fmla="*/ 12879 h 643943"/>
              <a:gd name="connsiteX3" fmla="*/ 824248 w 1249251"/>
              <a:gd name="connsiteY3" fmla="*/ 0 h 643943"/>
              <a:gd name="connsiteX4" fmla="*/ 1120462 w 1249251"/>
              <a:gd name="connsiteY4" fmla="*/ 64394 h 643943"/>
              <a:gd name="connsiteX5" fmla="*/ 1210614 w 1249251"/>
              <a:gd name="connsiteY5" fmla="*/ 115910 h 643943"/>
              <a:gd name="connsiteX6" fmla="*/ 1249251 w 1249251"/>
              <a:gd name="connsiteY6" fmla="*/ 231819 h 643943"/>
              <a:gd name="connsiteX7" fmla="*/ 1197735 w 1249251"/>
              <a:gd name="connsiteY7" fmla="*/ 425003 h 643943"/>
              <a:gd name="connsiteX8" fmla="*/ 1159099 w 1249251"/>
              <a:gd name="connsiteY8" fmla="*/ 502276 h 643943"/>
              <a:gd name="connsiteX9" fmla="*/ 1120462 w 1249251"/>
              <a:gd name="connsiteY9" fmla="*/ 528033 h 643943"/>
              <a:gd name="connsiteX10" fmla="*/ 940158 w 1249251"/>
              <a:gd name="connsiteY10" fmla="*/ 605307 h 643943"/>
              <a:gd name="connsiteX11" fmla="*/ 463639 w 1249251"/>
              <a:gd name="connsiteY11" fmla="*/ 643943 h 643943"/>
              <a:gd name="connsiteX12" fmla="*/ 309093 w 1249251"/>
              <a:gd name="connsiteY12" fmla="*/ 592428 h 643943"/>
              <a:gd name="connsiteX13" fmla="*/ 193183 w 1249251"/>
              <a:gd name="connsiteY13" fmla="*/ 528033 h 643943"/>
              <a:gd name="connsiteX14" fmla="*/ 154546 w 1249251"/>
              <a:gd name="connsiteY14" fmla="*/ 476518 h 643943"/>
              <a:gd name="connsiteX15" fmla="*/ 115910 w 1249251"/>
              <a:gd name="connsiteY15" fmla="*/ 437881 h 643943"/>
              <a:gd name="connsiteX16" fmla="*/ 64394 w 1249251"/>
              <a:gd name="connsiteY16" fmla="*/ 321972 h 643943"/>
              <a:gd name="connsiteX17" fmla="*/ 64394 w 1249251"/>
              <a:gd name="connsiteY17" fmla="*/ 296214 h 64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49251" h="643943">
                <a:moveTo>
                  <a:pt x="0" y="373487"/>
                </a:moveTo>
                <a:cubicBezTo>
                  <a:pt x="34344" y="326264"/>
                  <a:pt x="58174" y="269200"/>
                  <a:pt x="103031" y="231819"/>
                </a:cubicBezTo>
                <a:cubicBezTo>
                  <a:pt x="214588" y="138855"/>
                  <a:pt x="371527" y="31291"/>
                  <a:pt x="528034" y="12879"/>
                </a:cubicBezTo>
                <a:cubicBezTo>
                  <a:pt x="626188" y="1332"/>
                  <a:pt x="725510" y="4293"/>
                  <a:pt x="824248" y="0"/>
                </a:cubicBezTo>
                <a:cubicBezTo>
                  <a:pt x="922986" y="21465"/>
                  <a:pt x="1023679" y="35359"/>
                  <a:pt x="1120462" y="64394"/>
                </a:cubicBezTo>
                <a:cubicBezTo>
                  <a:pt x="1153613" y="74339"/>
                  <a:pt x="1189511" y="88477"/>
                  <a:pt x="1210614" y="115910"/>
                </a:cubicBezTo>
                <a:cubicBezTo>
                  <a:pt x="1235445" y="148191"/>
                  <a:pt x="1236372" y="193183"/>
                  <a:pt x="1249251" y="231819"/>
                </a:cubicBezTo>
                <a:cubicBezTo>
                  <a:pt x="1234099" y="337885"/>
                  <a:pt x="1243510" y="318194"/>
                  <a:pt x="1197735" y="425003"/>
                </a:cubicBezTo>
                <a:cubicBezTo>
                  <a:pt x="1186391" y="451472"/>
                  <a:pt x="1176378" y="479238"/>
                  <a:pt x="1159099" y="502276"/>
                </a:cubicBezTo>
                <a:cubicBezTo>
                  <a:pt x="1149812" y="514659"/>
                  <a:pt x="1132214" y="517960"/>
                  <a:pt x="1120462" y="528033"/>
                </a:cubicBezTo>
                <a:cubicBezTo>
                  <a:pt x="1025945" y="609047"/>
                  <a:pt x="1114472" y="577417"/>
                  <a:pt x="940158" y="605307"/>
                </a:cubicBezTo>
                <a:cubicBezTo>
                  <a:pt x="720060" y="640522"/>
                  <a:pt x="714660" y="632533"/>
                  <a:pt x="463639" y="643943"/>
                </a:cubicBezTo>
                <a:cubicBezTo>
                  <a:pt x="412124" y="626771"/>
                  <a:pt x="355656" y="620366"/>
                  <a:pt x="309093" y="592428"/>
                </a:cubicBezTo>
                <a:cubicBezTo>
                  <a:pt x="228236" y="543913"/>
                  <a:pt x="267088" y="564986"/>
                  <a:pt x="193183" y="528033"/>
                </a:cubicBezTo>
                <a:cubicBezTo>
                  <a:pt x="180304" y="510861"/>
                  <a:pt x="168515" y="492815"/>
                  <a:pt x="154546" y="476518"/>
                </a:cubicBezTo>
                <a:cubicBezTo>
                  <a:pt x="142693" y="462689"/>
                  <a:pt x="126013" y="453036"/>
                  <a:pt x="115910" y="437881"/>
                </a:cubicBezTo>
                <a:cubicBezTo>
                  <a:pt x="104240" y="420377"/>
                  <a:pt x="70806" y="354030"/>
                  <a:pt x="64394" y="321972"/>
                </a:cubicBezTo>
                <a:cubicBezTo>
                  <a:pt x="62710" y="313553"/>
                  <a:pt x="64394" y="304800"/>
                  <a:pt x="64394" y="29621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69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5267459" y="2590800"/>
            <a:ext cx="1171978" cy="657790"/>
          </a:xfrm>
          <a:custGeom>
            <a:avLst/>
            <a:gdLst>
              <a:gd name="connsiteX0" fmla="*/ 64395 w 1171978"/>
              <a:gd name="connsiteY0" fmla="*/ 142635 h 657790"/>
              <a:gd name="connsiteX1" fmla="*/ 270456 w 1171978"/>
              <a:gd name="connsiteY1" fmla="*/ 52483 h 657790"/>
              <a:gd name="connsiteX2" fmla="*/ 734096 w 1171978"/>
              <a:gd name="connsiteY2" fmla="*/ 967 h 657790"/>
              <a:gd name="connsiteX3" fmla="*/ 927279 w 1171978"/>
              <a:gd name="connsiteY3" fmla="*/ 13846 h 657790"/>
              <a:gd name="connsiteX4" fmla="*/ 1171978 w 1171978"/>
              <a:gd name="connsiteY4" fmla="*/ 271424 h 657790"/>
              <a:gd name="connsiteX5" fmla="*/ 1146220 w 1171978"/>
              <a:gd name="connsiteY5" fmla="*/ 554759 h 657790"/>
              <a:gd name="connsiteX6" fmla="*/ 978795 w 1171978"/>
              <a:gd name="connsiteY6" fmla="*/ 632032 h 657790"/>
              <a:gd name="connsiteX7" fmla="*/ 682580 w 1171978"/>
              <a:gd name="connsiteY7" fmla="*/ 657790 h 657790"/>
              <a:gd name="connsiteX8" fmla="*/ 502276 w 1171978"/>
              <a:gd name="connsiteY8" fmla="*/ 632032 h 657790"/>
              <a:gd name="connsiteX9" fmla="*/ 283335 w 1171978"/>
              <a:gd name="connsiteY9" fmla="*/ 580517 h 657790"/>
              <a:gd name="connsiteX10" fmla="*/ 128789 w 1171978"/>
              <a:gd name="connsiteY10" fmla="*/ 503243 h 657790"/>
              <a:gd name="connsiteX11" fmla="*/ 77273 w 1171978"/>
              <a:gd name="connsiteY11" fmla="*/ 438849 h 657790"/>
              <a:gd name="connsiteX12" fmla="*/ 0 w 1171978"/>
              <a:gd name="connsiteY12" fmla="*/ 297181 h 657790"/>
              <a:gd name="connsiteX13" fmla="*/ 103031 w 1171978"/>
              <a:gd name="connsiteY13" fmla="*/ 52483 h 657790"/>
              <a:gd name="connsiteX14" fmla="*/ 154547 w 1171978"/>
              <a:gd name="connsiteY14" fmla="*/ 26725 h 657790"/>
              <a:gd name="connsiteX15" fmla="*/ 206062 w 1171978"/>
              <a:gd name="connsiteY15" fmla="*/ 39604 h 657790"/>
              <a:gd name="connsiteX16" fmla="*/ 218941 w 1171978"/>
              <a:gd name="connsiteY16" fmla="*/ 91119 h 657790"/>
              <a:gd name="connsiteX17" fmla="*/ 257578 w 1171978"/>
              <a:gd name="connsiteY17" fmla="*/ 219908 h 657790"/>
              <a:gd name="connsiteX18" fmla="*/ 244699 w 1171978"/>
              <a:gd name="connsiteY18" fmla="*/ 155514 h 657790"/>
              <a:gd name="connsiteX19" fmla="*/ 244699 w 1171978"/>
              <a:gd name="connsiteY19" fmla="*/ 129756 h 65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1978" h="657790">
                <a:moveTo>
                  <a:pt x="64395" y="142635"/>
                </a:moveTo>
                <a:cubicBezTo>
                  <a:pt x="133082" y="112584"/>
                  <a:pt x="198705" y="74226"/>
                  <a:pt x="270456" y="52483"/>
                </a:cubicBezTo>
                <a:cubicBezTo>
                  <a:pt x="418519" y="7615"/>
                  <a:pt x="582165" y="8963"/>
                  <a:pt x="734096" y="967"/>
                </a:cubicBezTo>
                <a:cubicBezTo>
                  <a:pt x="798490" y="5260"/>
                  <a:pt x="867358" y="-10123"/>
                  <a:pt x="927279" y="13846"/>
                </a:cubicBezTo>
                <a:cubicBezTo>
                  <a:pt x="1113606" y="88377"/>
                  <a:pt x="1109713" y="131329"/>
                  <a:pt x="1171978" y="271424"/>
                </a:cubicBezTo>
                <a:cubicBezTo>
                  <a:pt x="1163392" y="365869"/>
                  <a:pt x="1174110" y="464118"/>
                  <a:pt x="1146220" y="554759"/>
                </a:cubicBezTo>
                <a:cubicBezTo>
                  <a:pt x="1134355" y="593322"/>
                  <a:pt x="1006426" y="628348"/>
                  <a:pt x="978795" y="632032"/>
                </a:cubicBezTo>
                <a:cubicBezTo>
                  <a:pt x="880553" y="645131"/>
                  <a:pt x="781318" y="649204"/>
                  <a:pt x="682580" y="657790"/>
                </a:cubicBezTo>
                <a:cubicBezTo>
                  <a:pt x="622479" y="649204"/>
                  <a:pt x="562090" y="642434"/>
                  <a:pt x="502276" y="632032"/>
                </a:cubicBezTo>
                <a:cubicBezTo>
                  <a:pt x="447355" y="622480"/>
                  <a:pt x="339304" y="594509"/>
                  <a:pt x="283335" y="580517"/>
                </a:cubicBezTo>
                <a:cubicBezTo>
                  <a:pt x="231820" y="554759"/>
                  <a:pt x="176251" y="535873"/>
                  <a:pt x="128789" y="503243"/>
                </a:cubicBezTo>
                <a:cubicBezTo>
                  <a:pt x="106137" y="487670"/>
                  <a:pt x="93037" y="461368"/>
                  <a:pt x="77273" y="438849"/>
                </a:cubicBezTo>
                <a:cubicBezTo>
                  <a:pt x="46094" y="394308"/>
                  <a:pt x="24206" y="345593"/>
                  <a:pt x="0" y="297181"/>
                </a:cubicBezTo>
                <a:cubicBezTo>
                  <a:pt x="51895" y="120739"/>
                  <a:pt x="4531" y="108768"/>
                  <a:pt x="103031" y="52483"/>
                </a:cubicBezTo>
                <a:cubicBezTo>
                  <a:pt x="119700" y="42958"/>
                  <a:pt x="137375" y="35311"/>
                  <a:pt x="154547" y="26725"/>
                </a:cubicBezTo>
                <a:cubicBezTo>
                  <a:pt x="171719" y="31018"/>
                  <a:pt x="193546" y="27088"/>
                  <a:pt x="206062" y="39604"/>
                </a:cubicBezTo>
                <a:cubicBezTo>
                  <a:pt x="218578" y="52120"/>
                  <a:pt x="214078" y="74100"/>
                  <a:pt x="218941" y="91119"/>
                </a:cubicBezTo>
                <a:cubicBezTo>
                  <a:pt x="231254" y="134214"/>
                  <a:pt x="240932" y="178294"/>
                  <a:pt x="257578" y="219908"/>
                </a:cubicBezTo>
                <a:cubicBezTo>
                  <a:pt x="265708" y="240232"/>
                  <a:pt x="247795" y="177184"/>
                  <a:pt x="244699" y="155514"/>
                </a:cubicBezTo>
                <a:cubicBezTo>
                  <a:pt x="243485" y="147014"/>
                  <a:pt x="244699" y="138342"/>
                  <a:pt x="244699" y="129756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431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2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15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706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947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476" y="1295400"/>
            <a:ext cx="8534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2400" dirty="0"/>
              <a:t>إن شاشة التوقف عبارة عن عرض لصورة أو صورة متحركة على شاشة سطح المكتب في وقت يكون فيه الحاسوب في حالة تشغيل و لكن مضى وقت و لم يستعمله أحد. و اختيار شاشة توقف هي وسيلة من وسائل إضفاء الطابع الشخصي على حاسوبك. و </a:t>
            </a:r>
            <a:r>
              <a:rPr lang="ar-IQ" sz="2400" dirty="0" smtClean="0"/>
              <a:t>يمكن القيام </a:t>
            </a:r>
            <a:r>
              <a:rPr lang="ar-IQ" sz="2400" dirty="0"/>
              <a:t>بذلك:</a:t>
            </a:r>
          </a:p>
          <a:p>
            <a:pPr algn="r"/>
            <a:r>
              <a:rPr lang="ar-IQ" sz="2400" dirty="0" smtClean="0"/>
              <a:t> انقر </a:t>
            </a:r>
            <a:r>
              <a:rPr lang="ar-IQ" sz="2400" dirty="0"/>
              <a:t>باليمين على الصورة الحالية لسطح المكتب و حدد عن طريق القائمة السياقية </a:t>
            </a:r>
            <a:r>
              <a:rPr lang="en-US" sz="2400" dirty="0"/>
              <a:t>Screen Saver </a:t>
            </a:r>
            <a:r>
              <a:rPr lang="ar-IQ" sz="2400" dirty="0" smtClean="0"/>
              <a:t>الخصائص </a:t>
            </a:r>
            <a:r>
              <a:rPr lang="ar-IQ" sz="2400" dirty="0" smtClean="0"/>
              <a:t>واختيار </a:t>
            </a:r>
            <a:r>
              <a:rPr lang="ar-IQ" sz="2400" b="1" dirty="0"/>
              <a:t>شاشة توقف </a:t>
            </a:r>
            <a:endParaRPr lang="ar-IQ" sz="2400" dirty="0"/>
          </a:p>
          <a:p>
            <a:pPr algn="r"/>
            <a:endParaRPr lang="ar-IQ" sz="2400" dirty="0" smtClean="0"/>
          </a:p>
          <a:p>
            <a:pPr algn="r"/>
            <a:r>
              <a:rPr lang="ar-IQ" dirty="0" smtClean="0"/>
              <a:t/>
            </a:r>
            <a:br>
              <a:rPr lang="ar-IQ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00800" y="211839"/>
            <a:ext cx="2621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C00000"/>
                </a:solidFill>
              </a:rPr>
              <a:t>Screen Saver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17311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Rc</a:t>
            </a:r>
            <a:r>
              <a:rPr lang="en-US" sz="2400" dirty="0" smtClean="0"/>
              <a:t>                Personalize </a:t>
            </a:r>
            <a:r>
              <a:rPr lang="ar-IQ" sz="2400" dirty="0" smtClean="0"/>
              <a:t>          </a:t>
            </a:r>
            <a:r>
              <a:rPr lang="en-US" sz="2400" dirty="0" smtClean="0"/>
              <a:t>Screen </a:t>
            </a:r>
            <a:r>
              <a:rPr lang="en-US" sz="2400" dirty="0"/>
              <a:t>Saver </a:t>
            </a:r>
          </a:p>
          <a:p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5400" y="4419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33800" y="4432479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651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629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655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59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"/>
            <a:ext cx="9144000" cy="685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91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152400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b="1" dirty="0"/>
              <a:t>كيفيّة إظهار أيقونات سطح المكتب</a:t>
            </a:r>
            <a:endParaRPr lang="ar-IQ" dirty="0"/>
          </a:p>
          <a:p>
            <a:pPr algn="r"/>
            <a:r>
              <a:rPr lang="ar-IQ" dirty="0"/>
              <a:t>الضغط بزرّ الفأرة الأيمن على </a:t>
            </a:r>
            <a:r>
              <a:rPr lang="ar-IQ" b="1" dirty="0"/>
              <a:t>سطح المكتب</a:t>
            </a:r>
            <a:r>
              <a:rPr lang="ar-IQ" dirty="0"/>
              <a:t>.</a:t>
            </a:r>
          </a:p>
          <a:p>
            <a:pPr algn="r"/>
            <a:r>
              <a:rPr lang="ar-IQ" dirty="0"/>
              <a:t>التأشير باستخدام الفأرة على خيار "</a:t>
            </a:r>
            <a:r>
              <a:rPr lang="en-US" dirty="0"/>
              <a:t>Arrange </a:t>
            </a:r>
            <a:r>
              <a:rPr lang="en-US" b="1" dirty="0"/>
              <a:t>Icons</a:t>
            </a:r>
            <a:r>
              <a:rPr lang="en-US" dirty="0"/>
              <a:t> By".</a:t>
            </a:r>
          </a:p>
          <a:p>
            <a:pPr algn="r"/>
            <a:r>
              <a:rPr lang="ar-IQ" dirty="0"/>
              <a:t>اختيار "</a:t>
            </a:r>
            <a:r>
              <a:rPr lang="en-US" b="1" dirty="0"/>
              <a:t>Show</a:t>
            </a:r>
            <a:r>
              <a:rPr lang="en-US" dirty="0"/>
              <a:t> Desktop </a:t>
            </a:r>
            <a:r>
              <a:rPr lang="en-US" b="1" dirty="0"/>
              <a:t>Icons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886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0014" y="1905000"/>
            <a:ext cx="5113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Rc</a:t>
            </a:r>
            <a:r>
              <a:rPr lang="en-US" sz="2400" dirty="0" smtClean="0"/>
              <a:t>                View             Large icons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Medium </a:t>
            </a:r>
            <a:r>
              <a:rPr lang="en-US" sz="2400" dirty="0"/>
              <a:t>icons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Small </a:t>
            </a:r>
            <a:r>
              <a:rPr lang="en-US" sz="2400" dirty="0"/>
              <a:t>icons</a:t>
            </a:r>
            <a:endParaRPr lang="en-US" sz="2400" dirty="0" smtClean="0"/>
          </a:p>
          <a:p>
            <a:r>
              <a:rPr lang="en-US" sz="2400" dirty="0" smtClean="0"/>
              <a:t>                                      Auto arrange </a:t>
            </a:r>
            <a:r>
              <a:rPr lang="en-US" sz="2400" dirty="0"/>
              <a:t>icons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65561" y="2212032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10300" y="21336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37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8794" y="3077269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Rc</a:t>
            </a:r>
            <a:r>
              <a:rPr lang="en-US" sz="2400" dirty="0" smtClean="0"/>
              <a:t>                Sort by              Name</a:t>
            </a:r>
          </a:p>
          <a:p>
            <a:r>
              <a:rPr lang="en-US" sz="2400" dirty="0" smtClean="0"/>
              <a:t>                                               Size</a:t>
            </a:r>
          </a:p>
          <a:p>
            <a:r>
              <a:rPr lang="en-US" sz="2400" dirty="0" smtClean="0"/>
              <a:t>                                               Item type</a:t>
            </a:r>
          </a:p>
          <a:p>
            <a:r>
              <a:rPr lang="en-US" sz="2400" dirty="0" smtClean="0"/>
              <a:t>                                              Date modified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600200" y="3343141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419875" y="3352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3400" y="152400"/>
            <a:ext cx="8458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2800" b="1" dirty="0">
                <a:solidFill>
                  <a:srgbClr val="C00000"/>
                </a:solidFill>
              </a:rPr>
              <a:t>كيفية ترتيب أو نقل </a:t>
            </a:r>
            <a:r>
              <a:rPr lang="ar-IQ" sz="2800" b="1" dirty="0" smtClean="0">
                <a:solidFill>
                  <a:srgbClr val="C00000"/>
                </a:solidFill>
              </a:rPr>
              <a:t>الأيقونات</a:t>
            </a:r>
            <a:endParaRPr lang="ar-IQ" sz="2800" b="1" dirty="0">
              <a:solidFill>
                <a:srgbClr val="C00000"/>
              </a:solidFill>
            </a:endParaRPr>
          </a:p>
          <a:p>
            <a:pPr algn="r"/>
            <a:r>
              <a:rPr lang="ar-IQ" sz="2400" dirty="0"/>
              <a:t>لترتيب الرموز حسب الاسم أو النوع أو التاريخ أو الحجم، انقر بزر الماوس الأيمن فوق منطقة فارغة على سطح المكتب، ثم انقر فوق ترتيب </a:t>
            </a:r>
            <a:r>
              <a:rPr lang="ar-IQ" sz="2400" dirty="0" smtClean="0"/>
              <a:t>الأيقونات</a:t>
            </a:r>
            <a:r>
              <a:rPr lang="ar-IQ" sz="2400" dirty="0" smtClean="0"/>
              <a:t>. </a:t>
            </a:r>
            <a:r>
              <a:rPr lang="ar-IQ" sz="2400" dirty="0"/>
              <a:t>انقر فوق الأمر الذي يشير إلى الكيفية التي تريد ترتيب </a:t>
            </a:r>
            <a:r>
              <a:rPr lang="ar-IQ" sz="2400" dirty="0" smtClean="0"/>
              <a:t>الأيقونات  </a:t>
            </a:r>
            <a:r>
              <a:rPr lang="ar-IQ" sz="2400" dirty="0"/>
              <a:t>بها (حسب الاسم وحسب النوع وهكذا). إذا كنت تريد ترتيب </a:t>
            </a:r>
            <a:r>
              <a:rPr lang="ar-IQ" sz="2400" dirty="0" smtClean="0"/>
              <a:t>الأيقونات  </a:t>
            </a:r>
            <a:r>
              <a:rPr lang="ar-IQ" sz="2400" dirty="0"/>
              <a:t>تلقائياً، انقر فوق ترتيب تلقائي. إذا كنت تريد ترتيب </a:t>
            </a:r>
            <a:r>
              <a:rPr lang="ar-IQ" sz="2400" dirty="0" smtClean="0"/>
              <a:t>الأيقونات  </a:t>
            </a:r>
            <a:r>
              <a:rPr lang="ar-IQ" sz="2400" dirty="0"/>
              <a:t>بنفسك، انقر فوق ترتيب تلقائي لإزالة علامة الاختيار.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2068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0"/>
            <a:ext cx="4191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44196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28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24580" y="762000"/>
            <a:ext cx="5896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تغيير خلفية سطح المكتب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97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2400" dirty="0"/>
              <a:t>من الجيد أنه يمكن تغييره بسهولة إلى الصورة التي تحبها. يمكن أن تكون هذه صورة شخصية أو صورة شخصية من الإنترنت ، أو يمكنك حتى ترتيب عرض شرائح ، حيث ستتغير الصور كل بضع ثوانٍ أو دقائق. ما عليك سوى اختيار الصور ذات الدقة العالية ، بحيث تبدو جميلة على الشاشة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743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Rc</a:t>
            </a:r>
            <a:r>
              <a:rPr lang="en-US" sz="2400" dirty="0" smtClean="0"/>
              <a:t>                Personalize                desktop  Back </a:t>
            </a:r>
            <a:r>
              <a:rPr lang="en-US" sz="2400" dirty="0"/>
              <a:t>ground</a:t>
            </a:r>
          </a:p>
          <a:p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71600" y="3048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86200" y="3048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1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686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642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260</Words>
  <Application>Microsoft Office PowerPoint</Application>
  <PresentationFormat>On-screen Show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boxnet</dc:creator>
  <cp:lastModifiedBy>boxnet</cp:lastModifiedBy>
  <cp:revision>16</cp:revision>
  <dcterms:created xsi:type="dcterms:W3CDTF">2020-06-01T01:19:33Z</dcterms:created>
  <dcterms:modified xsi:type="dcterms:W3CDTF">2020-06-01T17:12:02Z</dcterms:modified>
</cp:coreProperties>
</file>