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6" r:id="rId4"/>
    <p:sldId id="260" r:id="rId5"/>
    <p:sldId id="261" r:id="rId6"/>
    <p:sldId id="262" r:id="rId7"/>
    <p:sldId id="266" r:id="rId8"/>
    <p:sldId id="265" r:id="rId9"/>
    <p:sldId id="268" r:id="rId10"/>
    <p:sldId id="269" r:id="rId11"/>
    <p:sldId id="267" r:id="rId12"/>
    <p:sldId id="270" r:id="rId13"/>
    <p:sldId id="271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09B5CA6-E64F-4C0B-B0F6-FB832123FBF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8FCEA00-C80F-486C-BC64-6142D3B6D0C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5CA6-E64F-4C0B-B0F6-FB832123FBF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A00-C80F-486C-BC64-6142D3B6D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5CA6-E64F-4C0B-B0F6-FB832123FBF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A00-C80F-486C-BC64-6142D3B6D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9B5CA6-E64F-4C0B-B0F6-FB832123FBF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FCEA00-C80F-486C-BC64-6142D3B6D0C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09B5CA6-E64F-4C0B-B0F6-FB832123FBF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8FCEA00-C80F-486C-BC64-6142D3B6D0C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5CA6-E64F-4C0B-B0F6-FB832123FBF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A00-C80F-486C-BC64-6142D3B6D0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5CA6-E64F-4C0B-B0F6-FB832123FBF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A00-C80F-486C-BC64-6142D3B6D0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9B5CA6-E64F-4C0B-B0F6-FB832123FBF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FCEA00-C80F-486C-BC64-6142D3B6D0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5CA6-E64F-4C0B-B0F6-FB832123FBF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A00-C80F-486C-BC64-6142D3B6D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9B5CA6-E64F-4C0B-B0F6-FB832123FBF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FCEA00-C80F-486C-BC64-6142D3B6D0C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9B5CA6-E64F-4C0B-B0F6-FB832123FBF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FCEA00-C80F-486C-BC64-6142D3B6D0C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9B5CA6-E64F-4C0B-B0F6-FB832123FBF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FCEA00-C80F-486C-BC64-6142D3B6D0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410575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06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36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305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31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4581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69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6867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947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b="1" u="sng" dirty="0"/>
              <a:t>إظهار الساعة:</a:t>
            </a:r>
            <a:r>
              <a:rPr lang="ar-IQ" dirty="0"/>
              <a:t> عرض ساعة رقمية على شريط المهام و تعرض الساعة و الوقت كما هو محدد بواسطة ساعة الكمبيوتر الداخلية و يمكن التأشير إلى الساعة لعرض التاريخ و النقر نقراً مزدوجاً فوقها لضبط الوقت و التاريخ.</a:t>
            </a:r>
          </a:p>
          <a:p>
            <a:pPr algn="r"/>
            <a:r>
              <a:rPr lang="ar-IQ" b="1" u="sng" dirty="0"/>
              <a:t>لتغيير وقت الكمبيوتر:</a:t>
            </a:r>
            <a:endParaRPr lang="ar-IQ" dirty="0"/>
          </a:p>
          <a:p>
            <a:pPr algn="r"/>
            <a:r>
              <a:rPr lang="ar-IQ" dirty="0"/>
              <a:t>* لفتح "التاريخ والوقت"، انقر فوق ابدأ، انقر فوق لوحة التحكم، ثم انقر نقراً مزدوجاً فوق التاريخ والوقت.</a:t>
            </a:r>
            <a:br>
              <a:rPr lang="ar-IQ" dirty="0"/>
            </a:br>
            <a:r>
              <a:rPr lang="ar-IQ" dirty="0"/>
              <a:t>* يمكنك أيضاً فتح مربع الحوار خصائص التاريخ والوقت وذلك بالنقر المزدوج على الساعة الموجودة على شريط المهام.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11526"/>
            <a:ext cx="6857999" cy="418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81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81000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dirty="0"/>
              <a:t>* في التبويب التاريخ والوقت، حدد العنصر الذي تريد تغييره.</a:t>
            </a:r>
            <a:r>
              <a:rPr lang="ar-IQ" dirty="0"/>
              <a:t/>
            </a:r>
            <a:br>
              <a:rPr lang="ar-IQ" dirty="0"/>
            </a:br>
            <a:r>
              <a:rPr lang="en-US" dirty="0"/>
              <a:t>o </a:t>
            </a:r>
            <a:r>
              <a:rPr lang="ar-IQ" dirty="0"/>
              <a:t>لتغيير الساعة، انقر نقراً مزدوجاً فوق الساعة، ثم انقر فوق الأسهم لزيادة القيمة أو إنقاصها.</a:t>
            </a:r>
            <a:r>
              <a:rPr lang="ar-IQ" dirty="0"/>
              <a:t/>
            </a:r>
            <a:br>
              <a:rPr lang="ar-IQ" dirty="0"/>
            </a:br>
            <a:r>
              <a:rPr lang="en-US" dirty="0"/>
              <a:t>o </a:t>
            </a:r>
            <a:r>
              <a:rPr lang="ar-IQ" dirty="0"/>
              <a:t>لتغيير الدقائق، انقر نقراً مزدوجاً فوق الدقائق، ثم انقر فوق الأسهم لزيادة القيمة أو إنقاصها.</a:t>
            </a:r>
            <a:r>
              <a:rPr lang="ar-IQ" dirty="0"/>
              <a:t/>
            </a:r>
            <a:br>
              <a:rPr lang="ar-IQ" dirty="0"/>
            </a:br>
            <a:r>
              <a:rPr lang="en-US" dirty="0"/>
              <a:t>o </a:t>
            </a:r>
            <a:r>
              <a:rPr lang="ar-IQ" dirty="0"/>
              <a:t>لتغيير الثواني، انقر نقراً مزدوجاً فوق الثواني، ثم انقر فوق الأسهم لزيادة القيمة أو إنقاصها.</a:t>
            </a:r>
            <a:r>
              <a:rPr lang="ar-IQ" dirty="0"/>
              <a:t/>
            </a:r>
            <a:br>
              <a:rPr lang="ar-IQ" dirty="0"/>
            </a:br>
            <a:r>
              <a:rPr lang="ar-IQ" dirty="0"/>
              <a:t>* في التبويب التاريخ والوقت، حدد العنصر الذي تريد تغييره.</a:t>
            </a:r>
            <a:r>
              <a:rPr lang="ar-IQ" dirty="0"/>
              <a:t/>
            </a:r>
            <a:br>
              <a:rPr lang="ar-IQ" dirty="0"/>
            </a:br>
            <a:r>
              <a:rPr lang="en-US" dirty="0"/>
              <a:t>o </a:t>
            </a:r>
            <a:r>
              <a:rPr lang="ar-IQ" dirty="0"/>
              <a:t>لتغيير الشهر، انقر فوق السهم في قائمة الأشهر، ثم انقر فوق الشهر الصحيح.</a:t>
            </a:r>
            <a:r>
              <a:rPr lang="ar-IQ" dirty="0"/>
              <a:t/>
            </a:r>
            <a:br>
              <a:rPr lang="ar-IQ" dirty="0"/>
            </a:br>
            <a:r>
              <a:rPr lang="en-US" dirty="0"/>
              <a:t>o </a:t>
            </a:r>
            <a:r>
              <a:rPr lang="ar-IQ" dirty="0"/>
              <a:t>لتغيير السنة، انقر فوق الأسهم في قائمة السنين.</a:t>
            </a:r>
            <a:r>
              <a:rPr lang="ar-IQ" dirty="0"/>
              <a:t/>
            </a:r>
            <a:br>
              <a:rPr lang="ar-IQ" dirty="0"/>
            </a:br>
            <a:r>
              <a:rPr lang="en-US" dirty="0"/>
              <a:t>o </a:t>
            </a:r>
            <a:r>
              <a:rPr lang="ar-IQ" dirty="0"/>
              <a:t>لتغيير اليوم، انقر فوق اليوم الصحيح على التقويم.</a:t>
            </a:r>
            <a:r>
              <a:rPr lang="ar-IQ" dirty="0"/>
              <a:t/>
            </a:r>
            <a:br>
              <a:rPr lang="ar-IQ" dirty="0"/>
            </a:br>
            <a:r>
              <a:rPr lang="ar-IQ" dirty="0"/>
              <a:t>* لتغيير المنطقة الزمنية، انقر فوق علامة التبويب المنطقة الزمنية. في المربع أعلى الخريطة، انقر فوق السهم المنسدل، ثم انقر فوق المنطقة الزمنية الحالية.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9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dirty="0"/>
              <a:t>زر الماوس الأيمن يكاد يكون استخدامه نادرا بين الناس الذين لا يعيرونه كثيرا من الاهتمام، ولكن لهذا الزر استخدامات، ووظائف توفر الوقت والجهد، وتوفر الخطوات التي تحتاج إلي وقت لتنفيذها,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120676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dirty="0"/>
              <a:t>وبواسطة وظائف الزر الأيمن، يستطيع المستخدم ترتيب وتنظيم الملفات, واستخراج المعلومات الخاصة بالنظام </a:t>
            </a:r>
            <a:r>
              <a:rPr lang="en-US" dirty="0"/>
              <a:t>System Information </a:t>
            </a:r>
            <a:r>
              <a:rPr lang="ar-IQ" dirty="0"/>
              <a:t>وفتح وتنظيم وتنسيق العديد من البرمجيات، كما أن جميع الأغراض والأيقونات الموجودة على الجهاز حتى سطح المكتب </a:t>
            </a:r>
            <a:r>
              <a:rPr lang="en-US" dirty="0"/>
              <a:t>Desktop </a:t>
            </a:r>
            <a:r>
              <a:rPr lang="ar-IQ" dirty="0"/>
              <a:t>يمكن النقر عليها بالزر الأيمن· وسوف نستعرض استخدامات عديدة لبعض هذه القوائم حسب </a:t>
            </a:r>
            <a:r>
              <a:rPr lang="en-US" dirty="0"/>
              <a:t>Windows 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7239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81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769" y="0"/>
            <a:ext cx="7772400" cy="1470025"/>
          </a:xfrm>
        </p:spPr>
        <p:txBody>
          <a:bodyPr>
            <a:normAutofit/>
          </a:bodyPr>
          <a:lstStyle/>
          <a:p>
            <a:r>
              <a:rPr lang="ar-IQ" sz="4000" dirty="0" smtClean="0"/>
              <a:t>محتويات زر الفأرة الأيمن على ملف او مجلد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6629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 rot="487188">
            <a:off x="5431424" y="2108380"/>
            <a:ext cx="2971800" cy="23293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IQ" sz="2400" dirty="0" smtClean="0"/>
              <a:t>اعداد</a:t>
            </a:r>
            <a:r>
              <a:rPr lang="ar-IQ" dirty="0" smtClean="0"/>
              <a:t> </a:t>
            </a:r>
            <a:endParaRPr lang="ar-IQ" sz="2800" dirty="0" smtClean="0"/>
          </a:p>
          <a:p>
            <a:r>
              <a:rPr lang="ar-IQ" sz="2800" dirty="0" smtClean="0"/>
              <a:t>م.رواء ابراهيم عيسى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3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387667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8599"/>
            <a:ext cx="4343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  <a:r>
              <a:rPr lang="en-US" sz="3200" dirty="0"/>
              <a:t> ))Open:</a:t>
            </a:r>
            <a:r>
              <a:rPr lang="ar-IQ" sz="3200" dirty="0"/>
              <a:t>لفتح ملف او مجلد</a:t>
            </a:r>
            <a:endParaRPr lang="en-US" sz="3200" dirty="0" smtClean="0"/>
          </a:p>
          <a:p>
            <a:r>
              <a:rPr lang="en-US" sz="3200" dirty="0" smtClean="0"/>
              <a:t>2))Cut:</a:t>
            </a:r>
            <a:r>
              <a:rPr lang="ar-IQ" sz="3200" dirty="0"/>
              <a:t> </a:t>
            </a:r>
            <a:r>
              <a:rPr lang="ar-IQ" sz="3200" dirty="0" smtClean="0"/>
              <a:t>لنقل </a:t>
            </a:r>
            <a:r>
              <a:rPr lang="ar-IQ" sz="3200" dirty="0"/>
              <a:t>ملف اومجلد </a:t>
            </a:r>
            <a:endParaRPr lang="ar-IQ" sz="3200" dirty="0" smtClean="0"/>
          </a:p>
          <a:p>
            <a:r>
              <a:rPr lang="en-US" sz="3200" dirty="0" smtClean="0"/>
              <a:t>3))Copy:</a:t>
            </a:r>
            <a:r>
              <a:rPr lang="ar-IQ" sz="3200" dirty="0" smtClean="0"/>
              <a:t>لنسخ ملف اومجلد </a:t>
            </a:r>
            <a:endParaRPr lang="en-US" sz="3200" dirty="0" smtClean="0"/>
          </a:p>
          <a:p>
            <a:r>
              <a:rPr lang="ar-IQ" sz="3200" dirty="0" smtClean="0"/>
              <a:t>4</a:t>
            </a:r>
            <a:r>
              <a:rPr lang="en-US" sz="3200" dirty="0" smtClean="0"/>
              <a:t>))</a:t>
            </a:r>
            <a:r>
              <a:rPr lang="en-US" sz="3200" dirty="0" err="1" smtClean="0"/>
              <a:t>Creat</a:t>
            </a:r>
            <a:r>
              <a:rPr lang="en-US" sz="3200" dirty="0" smtClean="0"/>
              <a:t> shortcut:</a:t>
            </a:r>
            <a:r>
              <a:rPr lang="ar-IQ" sz="3200" dirty="0" smtClean="0"/>
              <a:t>لعمل نسخة مختصرة على سطح المكتب</a:t>
            </a:r>
          </a:p>
          <a:p>
            <a:r>
              <a:rPr lang="en-US" sz="3200" dirty="0" smtClean="0"/>
              <a:t>5))Delete:</a:t>
            </a:r>
            <a:r>
              <a:rPr lang="ar-IQ" sz="3200" dirty="0"/>
              <a:t> </a:t>
            </a:r>
            <a:r>
              <a:rPr lang="ar-IQ" sz="3200" dirty="0" smtClean="0"/>
              <a:t>لحذف </a:t>
            </a:r>
            <a:r>
              <a:rPr lang="ar-IQ" sz="3200" dirty="0"/>
              <a:t>ملف اومجلد </a:t>
            </a:r>
            <a:endParaRPr lang="ar-IQ" sz="3200" dirty="0" smtClean="0"/>
          </a:p>
          <a:p>
            <a:r>
              <a:rPr lang="en-US" sz="3200" dirty="0" smtClean="0"/>
              <a:t>6))Rename:</a:t>
            </a:r>
            <a:r>
              <a:rPr lang="ar-IQ" sz="3200" dirty="0"/>
              <a:t> </a:t>
            </a:r>
            <a:r>
              <a:rPr lang="ar-IQ" sz="3200" dirty="0" smtClean="0"/>
              <a:t>لأعادة </a:t>
            </a:r>
            <a:r>
              <a:rPr lang="ar-IQ" sz="3200" dirty="0"/>
              <a:t>تسمية ملف اومجلد </a:t>
            </a:r>
            <a:endParaRPr lang="en-US" sz="3200" dirty="0" smtClean="0"/>
          </a:p>
          <a:p>
            <a:r>
              <a:rPr lang="en-US" sz="3200" dirty="0" smtClean="0"/>
              <a:t>7))Properties:</a:t>
            </a:r>
            <a:r>
              <a:rPr lang="ar-IQ" sz="3200" dirty="0" smtClean="0"/>
              <a:t>لأظهار خصائص الملف او المجلد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00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44769" y="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z="4000" dirty="0" smtClean="0"/>
              <a:t>محتويات زر الفأرة الأيمن على شرط المهام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762000" y="1028343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2400" dirty="0" smtClean="0"/>
              <a:t>يوجد </a:t>
            </a:r>
            <a:r>
              <a:rPr lang="ar-IQ" sz="2400" dirty="0"/>
              <a:t>شريط المهام في أسفل شاشة </a:t>
            </a:r>
            <a:r>
              <a:rPr lang="ar-IQ" sz="2400" dirty="0" smtClean="0"/>
              <a:t>الكمبيوتر </a:t>
            </a:r>
            <a:r>
              <a:rPr lang="ar-IQ" sz="2400" dirty="0"/>
              <a:t>أو سطح المكتب، ومن أهمّ مكوناته </a:t>
            </a:r>
          </a:p>
          <a:p>
            <a:pPr algn="r"/>
            <a:endParaRPr lang="ar-IQ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7438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11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b="1" u="sng" dirty="0"/>
              <a:t>خصائص شريط المهام:</a:t>
            </a:r>
            <a:endParaRPr lang="ar-IQ" dirty="0"/>
          </a:p>
          <a:p>
            <a:pPr algn="r"/>
            <a:r>
              <a:rPr lang="ar-IQ" dirty="0"/>
              <a:t>للدخول إلى نافذة خصائص شريط المهام </a:t>
            </a:r>
            <a:r>
              <a:rPr lang="ar-IQ" dirty="0" smtClean="0"/>
              <a:t>:</a:t>
            </a:r>
            <a:endParaRPr lang="ar-IQ" dirty="0"/>
          </a:p>
          <a:p>
            <a:pPr algn="r"/>
            <a:r>
              <a:rPr lang="ar-IQ" dirty="0"/>
              <a:t>*نضغط بزر ماوس اليمين بمنطقة فارغة على شريط المهام ثم نختار من القائمة الفرعية التي تظهر خصائص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05129"/>
            <a:ext cx="3248025" cy="50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05129"/>
            <a:ext cx="3673699" cy="520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6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ترتيب النوافذ على سطح المكتب‎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1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3057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04" y="247650"/>
            <a:ext cx="4648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10510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240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</TotalTime>
  <Words>179</Words>
  <Application>Microsoft Office PowerPoint</Application>
  <PresentationFormat>On-screen Show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PowerPoint Presentation</vt:lpstr>
      <vt:lpstr>PowerPoint Presentation</vt:lpstr>
      <vt:lpstr>محتويات زر الفأرة الأيمن على ملف او مجلد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محتويات زر الفأرة الأيمن على ملف او مجلد</dc:title>
  <dc:creator>boxnet</dc:creator>
  <cp:lastModifiedBy>boxnet</cp:lastModifiedBy>
  <cp:revision>12</cp:revision>
  <dcterms:created xsi:type="dcterms:W3CDTF">2020-05-20T22:18:21Z</dcterms:created>
  <dcterms:modified xsi:type="dcterms:W3CDTF">2020-06-01T01:25:05Z</dcterms:modified>
</cp:coreProperties>
</file>