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4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2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8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2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8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8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4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8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5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3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376F-8287-4935-9592-82FDAA144058}" type="datetimeFigureOut">
              <a:rPr lang="en-US" smtClean="0"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C83A-B5A6-4953-BEE2-3C5D517C3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6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442"/>
            <a:ext cx="9220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6842" y="5638800"/>
            <a:ext cx="5019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م.رواء ابراهيم عيسى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8591" y="304800"/>
            <a:ext cx="4326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فتح ملف او مجلد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83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313386"/>
            <a:ext cx="4326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فتح ملف او مجلد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4478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sz="2800" dirty="0" smtClean="0"/>
              <a:t>لفتح ملف او مجلد موجود على سطح المكتب نتبع احد الطرق التالية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680156"/>
            <a:ext cx="693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IQ" sz="2800" dirty="0" smtClean="0"/>
              <a:t> 1) نحدد الملف او المجلد ثم نضغط من لوحة المفاتيح </a:t>
            </a:r>
            <a:endParaRPr lang="ar-IQ" sz="2800" dirty="0"/>
          </a:p>
          <a:p>
            <a:r>
              <a:rPr lang="ar-IQ" sz="2800" dirty="0" smtClean="0"/>
              <a:t> </a:t>
            </a:r>
            <a:r>
              <a:rPr lang="en-US" sz="2800" dirty="0" smtClean="0"/>
              <a:t>L</a:t>
            </a:r>
            <a:r>
              <a:rPr lang="en-US" sz="2800" dirty="0" smtClean="0"/>
              <a:t>C            </a:t>
            </a:r>
            <a:r>
              <a:rPr lang="ar-IQ" sz="2800" dirty="0" smtClean="0"/>
              <a:t> </a:t>
            </a:r>
            <a:r>
              <a:rPr lang="en-US" sz="2800" dirty="0" smtClean="0"/>
              <a:t>ENTER</a:t>
            </a:r>
            <a:endParaRPr lang="ar-IQ" sz="2800" dirty="0" smtClean="0"/>
          </a:p>
          <a:p>
            <a:pPr algn="r"/>
            <a:r>
              <a:rPr lang="en-US" sz="2800" dirty="0" smtClean="0"/>
              <a:t>RC          </a:t>
            </a:r>
            <a:r>
              <a:rPr lang="ar-IQ" sz="2800" dirty="0" smtClean="0"/>
              <a:t>  </a:t>
            </a:r>
            <a:r>
              <a:rPr lang="en-US" sz="2800" dirty="0" smtClean="0"/>
              <a:t>Open </a:t>
            </a:r>
            <a:r>
              <a:rPr lang="ar-IQ" sz="2800" dirty="0" smtClean="0"/>
              <a:t>  2)                                        </a:t>
            </a:r>
            <a:r>
              <a:rPr lang="en-US" sz="2800" dirty="0" smtClean="0"/>
              <a:t>  </a:t>
            </a:r>
            <a:r>
              <a:rPr lang="ar-IQ" sz="2800" dirty="0" smtClean="0"/>
              <a:t>3) النقر المزدوج على الملف او المجلد</a:t>
            </a:r>
            <a:r>
              <a:rPr lang="en-US" sz="2800" dirty="0" smtClean="0"/>
              <a:t> </a:t>
            </a:r>
            <a:r>
              <a:rPr lang="ar-IQ" sz="2800" dirty="0" smtClean="0"/>
              <a:t> 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8400" y="3588097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3983865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4191000"/>
            <a:ext cx="29813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61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90553" y="313386"/>
            <a:ext cx="50225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5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تنظيف سلة المهملات</a:t>
            </a:r>
            <a:endParaRPr lang="en-US" sz="5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220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0553" y="313386"/>
            <a:ext cx="50225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تنظيف سلة المهملات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89496"/>
            <a:ext cx="3152775" cy="5035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09975" y="1303725"/>
            <a:ext cx="53816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  RC          Empty recycle bin    </a:t>
            </a:r>
            <a:r>
              <a:rPr lang="ar-IQ" sz="2800" dirty="0" smtClean="0"/>
              <a:t> 1)        </a:t>
            </a:r>
            <a:r>
              <a:rPr lang="ar-IQ" sz="2800" dirty="0" smtClean="0"/>
              <a:t>نضغط بزر الفأرة الأيمن على ايقونة سلة المهملات على سطح االمكتب ونختار ايعاز</a:t>
            </a:r>
            <a:r>
              <a:rPr lang="en-US" sz="2800" dirty="0" smtClean="0"/>
              <a:t> Empty recycle bin</a:t>
            </a:r>
            <a:r>
              <a:rPr lang="ar-IQ" sz="2800" dirty="0" smtClean="0"/>
              <a:t> </a:t>
            </a:r>
            <a:r>
              <a:rPr lang="ar-IQ" sz="2800" dirty="0" smtClean="0"/>
              <a:t>                                    </a:t>
            </a:r>
            <a:r>
              <a:rPr lang="en-US" sz="2800" dirty="0" smtClean="0"/>
              <a:t>                       </a:t>
            </a:r>
            <a:endParaRPr lang="ar-IQ" sz="2800" dirty="0" smtClean="0"/>
          </a:p>
          <a:p>
            <a:pPr algn="r"/>
            <a:r>
              <a:rPr lang="ar-IQ" sz="2800" dirty="0" smtClean="0"/>
              <a:t>2) نفتح ايقونة سلة المهملات بأحدى طرق الفتح ثم نختار ايعاز </a:t>
            </a:r>
            <a:r>
              <a:rPr lang="en-US" sz="2800" dirty="0" smtClean="0"/>
              <a:t>Empty recycle bin</a:t>
            </a:r>
            <a:r>
              <a:rPr lang="ar-IQ" sz="2800" dirty="0" smtClean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43400" y="1600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12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طريقة إظهار الملفات المخفية - موضوع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4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39470" y="1219200"/>
            <a:ext cx="4665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طرق عرض الملفات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25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067799" cy="678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8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63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97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5</cp:revision>
  <dcterms:created xsi:type="dcterms:W3CDTF">2020-05-25T01:00:02Z</dcterms:created>
  <dcterms:modified xsi:type="dcterms:W3CDTF">2020-05-25T01:37:01Z</dcterms:modified>
</cp:coreProperties>
</file>