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2"/>
    <p:sldId id="268" r:id="rId3"/>
    <p:sldId id="266" r:id="rId4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47" autoAdjust="0"/>
    <p:restoredTop sz="94587" autoAdjust="0"/>
  </p:normalViewPr>
  <p:slideViewPr>
    <p:cSldViewPr>
      <p:cViewPr>
        <p:scale>
          <a:sx n="62" d="100"/>
          <a:sy n="62" d="100"/>
        </p:scale>
        <p:origin x="-103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89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fld id="{89E00446-2218-471C-8BAE-F3BCD395A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  <a:endParaRPr lang="en-US" noProof="0" smtClean="0"/>
          </a:p>
          <a:p>
            <a:pPr lvl="1"/>
            <a:r>
              <a:rPr lang="ar-SA" noProof="0" smtClean="0"/>
              <a:t>المستوى الثاني</a:t>
            </a:r>
            <a:endParaRPr lang="en-US" noProof="0" smtClean="0"/>
          </a:p>
          <a:p>
            <a:pPr lvl="2"/>
            <a:r>
              <a:rPr lang="ar-SA" noProof="0" smtClean="0"/>
              <a:t>المستوى الثالث</a:t>
            </a:r>
            <a:endParaRPr lang="en-US" noProof="0" smtClean="0"/>
          </a:p>
          <a:p>
            <a:pPr lvl="3"/>
            <a:r>
              <a:rPr lang="ar-SA" noProof="0" smtClean="0"/>
              <a:t>المستوى الرابع</a:t>
            </a:r>
            <a:endParaRPr lang="en-US" noProof="0" smtClean="0"/>
          </a:p>
          <a:p>
            <a:pPr lvl="4"/>
            <a:r>
              <a:rPr lang="ar-SA" noProof="0" smtClean="0"/>
              <a:t>المستوى الخامس</a:t>
            </a:r>
            <a:endParaRPr lang="en-US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fld id="{EB7A28D4-9C35-45C4-8B3A-79021D278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IQ" smtClean="0"/>
              <a:t>Click to edit Master subtitle style</a:t>
            </a:r>
            <a:endParaRPr lang="ar-IQ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C673F-23FA-4D95-B85F-AA35A24C108A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IQ" smtClean="0"/>
              <a:t>Click to edit Master text styles</a:t>
            </a:r>
          </a:p>
          <a:p>
            <a:pPr lvl="1"/>
            <a:r>
              <a:rPr lang="ar-IQ" smtClean="0"/>
              <a:t>Second level</a:t>
            </a:r>
          </a:p>
          <a:p>
            <a:pPr lvl="2"/>
            <a:r>
              <a:rPr lang="ar-IQ" smtClean="0"/>
              <a:t>Third level</a:t>
            </a:r>
          </a:p>
          <a:p>
            <a:pPr lvl="3"/>
            <a:r>
              <a:rPr lang="ar-IQ" smtClean="0"/>
              <a:t>Fourth level</a:t>
            </a:r>
          </a:p>
          <a:p>
            <a:pPr lvl="4"/>
            <a:r>
              <a:rPr lang="ar-IQ" smtClean="0"/>
              <a:t>Fifth level</a:t>
            </a:r>
            <a:endParaRPr lang="ar-IQ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F22C7-C38E-4F3E-A90E-0ECD51AAFBDA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IQ" smtClean="0"/>
              <a:t>Click to edit Master text styles</a:t>
            </a:r>
          </a:p>
          <a:p>
            <a:pPr lvl="1"/>
            <a:r>
              <a:rPr lang="ar-IQ" smtClean="0"/>
              <a:t>Second level</a:t>
            </a:r>
          </a:p>
          <a:p>
            <a:pPr lvl="2"/>
            <a:r>
              <a:rPr lang="ar-IQ" smtClean="0"/>
              <a:t>Third level</a:t>
            </a:r>
          </a:p>
          <a:p>
            <a:pPr lvl="3"/>
            <a:r>
              <a:rPr lang="ar-IQ" smtClean="0"/>
              <a:t>Fourth level</a:t>
            </a:r>
          </a:p>
          <a:p>
            <a:pPr lvl="4"/>
            <a:r>
              <a:rPr lang="ar-IQ" smtClean="0"/>
              <a:t>Fifth level</a:t>
            </a:r>
            <a:endParaRPr lang="ar-IQ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61EAC-C71E-4FB9-B346-4469CAE5258B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IQ" smtClean="0"/>
              <a:t>Click to edit Master text styles</a:t>
            </a:r>
          </a:p>
          <a:p>
            <a:pPr lvl="1"/>
            <a:r>
              <a:rPr lang="ar-IQ" smtClean="0"/>
              <a:t>Second level</a:t>
            </a:r>
          </a:p>
          <a:p>
            <a:pPr lvl="2"/>
            <a:r>
              <a:rPr lang="ar-IQ" smtClean="0"/>
              <a:t>Third level</a:t>
            </a:r>
          </a:p>
          <a:p>
            <a:pPr lvl="3"/>
            <a:r>
              <a:rPr lang="ar-IQ" smtClean="0"/>
              <a:t>Fourth level</a:t>
            </a:r>
          </a:p>
          <a:p>
            <a:pPr lvl="4"/>
            <a:r>
              <a:rPr lang="ar-IQ" smtClean="0"/>
              <a:t>Fifth level</a:t>
            </a:r>
            <a:endParaRPr lang="ar-IQ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4E8D9-1894-4A5F-9856-E8032580163D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IQ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A9F15-C869-464B-B096-E67D9DC9D23D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IQ" smtClean="0"/>
              <a:t>Click to edit Master text styles</a:t>
            </a:r>
          </a:p>
          <a:p>
            <a:pPr lvl="1"/>
            <a:r>
              <a:rPr lang="ar-IQ" smtClean="0"/>
              <a:t>Second level</a:t>
            </a:r>
          </a:p>
          <a:p>
            <a:pPr lvl="2"/>
            <a:r>
              <a:rPr lang="ar-IQ" smtClean="0"/>
              <a:t>Third level</a:t>
            </a:r>
          </a:p>
          <a:p>
            <a:pPr lvl="3"/>
            <a:r>
              <a:rPr lang="ar-IQ" smtClean="0"/>
              <a:t>Fourth level</a:t>
            </a:r>
          </a:p>
          <a:p>
            <a:pPr lvl="4"/>
            <a:r>
              <a:rPr lang="ar-IQ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IQ" smtClean="0"/>
              <a:t>Click to edit Master text styles</a:t>
            </a:r>
          </a:p>
          <a:p>
            <a:pPr lvl="1"/>
            <a:r>
              <a:rPr lang="ar-IQ" smtClean="0"/>
              <a:t>Second level</a:t>
            </a:r>
          </a:p>
          <a:p>
            <a:pPr lvl="2"/>
            <a:r>
              <a:rPr lang="ar-IQ" smtClean="0"/>
              <a:t>Third level</a:t>
            </a:r>
          </a:p>
          <a:p>
            <a:pPr lvl="3"/>
            <a:r>
              <a:rPr lang="ar-IQ" smtClean="0"/>
              <a:t>Fourth level</a:t>
            </a:r>
          </a:p>
          <a:p>
            <a:pPr lvl="4"/>
            <a:r>
              <a:rPr lang="ar-IQ" smtClean="0"/>
              <a:t>Fifth level</a:t>
            </a:r>
            <a:endParaRPr lang="ar-IQ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835AC-D64D-4510-A25D-F04C7B79192B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IQ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IQ" smtClean="0"/>
              <a:t>Click to edit Master text styles</a:t>
            </a:r>
          </a:p>
          <a:p>
            <a:pPr lvl="1"/>
            <a:r>
              <a:rPr lang="ar-IQ" smtClean="0"/>
              <a:t>Second level</a:t>
            </a:r>
          </a:p>
          <a:p>
            <a:pPr lvl="2"/>
            <a:r>
              <a:rPr lang="ar-IQ" smtClean="0"/>
              <a:t>Third level</a:t>
            </a:r>
          </a:p>
          <a:p>
            <a:pPr lvl="3"/>
            <a:r>
              <a:rPr lang="ar-IQ" smtClean="0"/>
              <a:t>Fourth level</a:t>
            </a:r>
          </a:p>
          <a:p>
            <a:pPr lvl="4"/>
            <a:r>
              <a:rPr lang="ar-IQ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IQ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IQ" smtClean="0"/>
              <a:t>Click to edit Master text styles</a:t>
            </a:r>
          </a:p>
          <a:p>
            <a:pPr lvl="1"/>
            <a:r>
              <a:rPr lang="ar-IQ" smtClean="0"/>
              <a:t>Second level</a:t>
            </a:r>
          </a:p>
          <a:p>
            <a:pPr lvl="2"/>
            <a:r>
              <a:rPr lang="ar-IQ" smtClean="0"/>
              <a:t>Third level</a:t>
            </a:r>
          </a:p>
          <a:p>
            <a:pPr lvl="3"/>
            <a:r>
              <a:rPr lang="ar-IQ" smtClean="0"/>
              <a:t>Fourth level</a:t>
            </a:r>
          </a:p>
          <a:p>
            <a:pPr lvl="4"/>
            <a:r>
              <a:rPr lang="ar-IQ" smtClean="0"/>
              <a:t>Fifth level</a:t>
            </a:r>
            <a:endParaRPr lang="ar-IQ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1674A-07C0-41BB-9662-C835656AEEF4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DA26-13D1-43E3-B1A6-1DA2C8034376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0E087-971F-4B8B-9AFA-E5B77E8D5746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IQ" smtClean="0"/>
              <a:t>Click to edit Master text styles</a:t>
            </a:r>
          </a:p>
          <a:p>
            <a:pPr lvl="1"/>
            <a:r>
              <a:rPr lang="ar-IQ" smtClean="0"/>
              <a:t>Second level</a:t>
            </a:r>
          </a:p>
          <a:p>
            <a:pPr lvl="2"/>
            <a:r>
              <a:rPr lang="ar-IQ" smtClean="0"/>
              <a:t>Third level</a:t>
            </a:r>
          </a:p>
          <a:p>
            <a:pPr lvl="3"/>
            <a:r>
              <a:rPr lang="ar-IQ" smtClean="0"/>
              <a:t>Fourth level</a:t>
            </a:r>
          </a:p>
          <a:p>
            <a:pPr lvl="4"/>
            <a:r>
              <a:rPr lang="ar-IQ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IQ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8D5B7-BC73-4A55-A8AF-B7E932E9CF1A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IQ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ar-IQ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IQ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4647E-5EC9-444B-995F-2E9308EFDDDE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IQ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IQ" smtClean="0"/>
              <a:t>انقر لتحرير أنماط النص الرئيسي</a:t>
            </a:r>
          </a:p>
          <a:p>
            <a:pPr lvl="1"/>
            <a:r>
              <a:rPr lang="ar-IQ" smtClean="0"/>
              <a:t>المستوى الثاني</a:t>
            </a:r>
          </a:p>
          <a:p>
            <a:pPr lvl="2"/>
            <a:r>
              <a:rPr lang="ar-IQ" smtClean="0"/>
              <a:t>المستوى الثالث</a:t>
            </a:r>
          </a:p>
          <a:p>
            <a:pPr lvl="3"/>
            <a:r>
              <a:rPr lang="ar-IQ" smtClean="0"/>
              <a:t>المستوى الرابع</a:t>
            </a:r>
          </a:p>
          <a:p>
            <a:pPr lvl="4"/>
            <a:r>
              <a:rPr lang="ar-IQ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400"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1" hangingPunct="1">
              <a:defRPr sz="1400"/>
            </a:lvl1pPr>
          </a:lstStyle>
          <a:p>
            <a:pPr>
              <a:defRPr/>
            </a:pPr>
            <a:fld id="{6AF918F7-96E2-41D5-A21E-CA90B5803B84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57356" y="2130425"/>
            <a:ext cx="5286412" cy="1470025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ar-IQ" dirty="0" smtClean="0"/>
              <a:t>أسس الإرشاد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929066"/>
            <a:ext cx="6400800" cy="1500198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ar-IQ" sz="2800" dirty="0" smtClean="0"/>
              <a:t>إعداد</a:t>
            </a:r>
            <a:r>
              <a:rPr lang="ar-IQ" dirty="0" smtClean="0"/>
              <a:t>      أ . م . </a:t>
            </a:r>
            <a:r>
              <a:rPr lang="ar-IQ" dirty="0" err="1" smtClean="0"/>
              <a:t>روناك</a:t>
            </a:r>
            <a:r>
              <a:rPr lang="ar-IQ" dirty="0" smtClean="0"/>
              <a:t> عبود جابر</a:t>
            </a:r>
          </a:p>
          <a:p>
            <a:r>
              <a:rPr lang="ar-IQ" dirty="0" smtClean="0"/>
              <a:t> مادة الإرشاد التربوي  الصف الثاني </a:t>
            </a:r>
          </a:p>
          <a:p>
            <a:endParaRPr lang="ar-IQ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just">
              <a:buFontTx/>
              <a:buNone/>
              <a:defRPr/>
            </a:pPr>
            <a:r>
              <a:rPr lang="ar-IQ" dirty="0" smtClean="0"/>
              <a:t>يرتكز الإرشاد على مجموعة من الأسس هي كالأتي :. </a:t>
            </a:r>
          </a:p>
          <a:p>
            <a:pPr marL="0" indent="0" algn="just">
              <a:buFontTx/>
              <a:buNone/>
              <a:defRPr/>
            </a:pPr>
            <a:r>
              <a:rPr lang="ar-IQ" dirty="0" smtClean="0"/>
              <a:t>1 . </a:t>
            </a:r>
            <a:r>
              <a:rPr lang="ar-IQ" b="1" dirty="0" smtClean="0">
                <a:solidFill>
                  <a:srgbClr val="FF0000"/>
                </a:solidFill>
              </a:rPr>
              <a:t>الأسس الفلسفية </a:t>
            </a:r>
            <a:r>
              <a:rPr lang="ar-IQ" dirty="0" smtClean="0"/>
              <a:t>: فالإنسان حر في اختيار أفعاله وتحديد أهدافه ، ووظيفة المرشد مساعدته على تحقيقها .</a:t>
            </a:r>
          </a:p>
          <a:p>
            <a:pPr marL="0" indent="0" algn="just">
              <a:buFontTx/>
              <a:buNone/>
              <a:defRPr/>
            </a:pPr>
            <a:r>
              <a:rPr lang="ar-IQ" dirty="0" smtClean="0"/>
              <a:t>2 </a:t>
            </a:r>
            <a:r>
              <a:rPr lang="ar-IQ" b="1" dirty="0" smtClean="0"/>
              <a:t>. </a:t>
            </a:r>
            <a:r>
              <a:rPr lang="ar-IQ" b="1" dirty="0" smtClean="0">
                <a:solidFill>
                  <a:srgbClr val="FF0000"/>
                </a:solidFill>
              </a:rPr>
              <a:t>الأسس النفسية </a:t>
            </a:r>
            <a:r>
              <a:rPr lang="ar-IQ" dirty="0" smtClean="0"/>
              <a:t>: وتعد من أهم الأسس التي يستند إليها الإرشاد النفسي ، فلكل مرحلة من مراحل النمو خصائص جسمية وعقلية واجتماعية ووجدانية ينبغي مراعاتها والاهتمام بالفروق الفردية وإشباع حاجات الفرد .</a:t>
            </a:r>
            <a:endParaRPr lang="ar-IQ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7772400" cy="1143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ar-IQ" dirty="0" smtClean="0"/>
              <a:t>أسس الإرشاد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857232"/>
            <a:ext cx="7772400" cy="523876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just">
              <a:buNone/>
            </a:pPr>
            <a:r>
              <a:rPr lang="ar-IQ" dirty="0" smtClean="0"/>
              <a:t>3 . </a:t>
            </a:r>
            <a:r>
              <a:rPr lang="ar-IQ" b="1" dirty="0" smtClean="0">
                <a:solidFill>
                  <a:srgbClr val="FF0000"/>
                </a:solidFill>
              </a:rPr>
              <a:t>الأسس التربوية </a:t>
            </a:r>
            <a:r>
              <a:rPr lang="ar-IQ" dirty="0" smtClean="0"/>
              <a:t>: الإرشاد عملية مكملة لعملية التربية</a:t>
            </a:r>
          </a:p>
          <a:p>
            <a:pPr marL="0" indent="0" algn="just">
              <a:buFontTx/>
              <a:buNone/>
            </a:pPr>
            <a:r>
              <a:rPr lang="ar-IQ" dirty="0" smtClean="0"/>
              <a:t>والتعليم ، فالتعليم الجيد يتحقق عن طريق الإرشاد الصحيح والتوجيه السليم .</a:t>
            </a:r>
          </a:p>
          <a:p>
            <a:pPr marL="0" indent="0" algn="just">
              <a:buFontTx/>
              <a:buNone/>
            </a:pPr>
            <a:endParaRPr lang="ar-IQ" dirty="0" smtClean="0"/>
          </a:p>
          <a:p>
            <a:pPr marL="0" indent="0" algn="just">
              <a:buFontTx/>
              <a:buNone/>
            </a:pPr>
            <a:r>
              <a:rPr lang="ar-IQ" dirty="0" smtClean="0"/>
              <a:t>4 </a:t>
            </a:r>
            <a:r>
              <a:rPr lang="ar-IQ" b="1" dirty="0" smtClean="0">
                <a:solidFill>
                  <a:srgbClr val="FF0000"/>
                </a:solidFill>
              </a:rPr>
              <a:t>. الأسس الاجتماعية </a:t>
            </a:r>
            <a:r>
              <a:rPr lang="ar-IQ" dirty="0" smtClean="0"/>
              <a:t>: من مبادئ الإرشاد النفسي تعريف الإفراد بالحياة الاجتماعية المحيطة وإقامة علاقات اجتماعية داخل إطار الجامعة وخارجها </a:t>
            </a:r>
            <a:r>
              <a:rPr lang="ar-IQ" dirty="0" smtClean="0"/>
              <a:t>.</a:t>
            </a:r>
          </a:p>
          <a:p>
            <a:pPr marL="0" indent="0" algn="just">
              <a:buFontTx/>
              <a:buNone/>
            </a:pPr>
            <a:endParaRPr lang="ar-IQ" dirty="0" smtClean="0"/>
          </a:p>
          <a:p>
            <a:pPr algn="ctr">
              <a:buNone/>
            </a:pPr>
            <a:r>
              <a:rPr lang="ar-IQ" dirty="0" smtClean="0"/>
              <a:t>تمنياتي لكم بالنجاح </a:t>
            </a:r>
            <a:endParaRPr lang="ar-IQ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127</Words>
  <Application>Microsoft Office PowerPoint</Application>
  <PresentationFormat>عرض على الشاشة (3:4)‏</PresentationFormat>
  <Paragraphs>13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أسس الإرشاد </vt:lpstr>
      <vt:lpstr>أسس الإرشاد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/>
  <cp:lastModifiedBy/>
  <cp:revision>0</cp:revision>
  <cp:lastPrinted>1601-01-01T00:00:00Z</cp:lastPrinted>
  <dcterms:created xsi:type="dcterms:W3CDTF">2019-06-19T17:17:55Z</dcterms:created>
  <dcterms:modified xsi:type="dcterms:W3CDTF">2020-05-13T19:27:48Z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</Properties>
</file>