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754810-7D8A-4244-BC46-9485F39B1BD5}" type="datetimeFigureOut">
              <a:rPr lang="ar-IQ" smtClean="0"/>
              <a:t>02/10/1441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4FC317-F158-4971-A025-93DBD40772E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129475"/>
            <a:ext cx="6552729" cy="22322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IQ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القضية الايرلندية</a:t>
            </a:r>
            <a:endParaRPr lang="ar-IQ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15111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5-Point Star 3"/>
          <p:cNvSpPr/>
          <p:nvPr/>
        </p:nvSpPr>
        <p:spPr>
          <a:xfrm>
            <a:off x="4572000" y="99661"/>
            <a:ext cx="45719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Oval 4"/>
          <p:cNvSpPr/>
          <p:nvPr/>
        </p:nvSpPr>
        <p:spPr>
          <a:xfrm rot="11544785">
            <a:off x="5451679" y="178839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0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980728"/>
            <a:ext cx="4968552" cy="52565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754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5328592" cy="54726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455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980728"/>
            <a:ext cx="4896543" cy="53285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485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5184576" cy="54784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34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908720"/>
            <a:ext cx="5184576" cy="54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044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52736"/>
            <a:ext cx="4824536" cy="52565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108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36712"/>
            <a:ext cx="4608512" cy="55446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90033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القضية الايرلندية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القضية الايرلندية</dc:title>
  <dc:creator>DR.Ahmed Saker 2o1O</dc:creator>
  <cp:lastModifiedBy>DR.Ahmed Saker 2o1O</cp:lastModifiedBy>
  <cp:revision>2</cp:revision>
  <dcterms:created xsi:type="dcterms:W3CDTF">2020-05-24T05:31:16Z</dcterms:created>
  <dcterms:modified xsi:type="dcterms:W3CDTF">2020-05-24T05:45:37Z</dcterms:modified>
</cp:coreProperties>
</file>