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5" d="100"/>
          <a:sy n="85" d="100"/>
        </p:scale>
        <p:origin x="-152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9754810-7D8A-4244-BC46-9485F39B1BD5}" type="datetimeFigureOut">
              <a:rPr lang="ar-IQ" smtClean="0"/>
              <a:t>02/10/1441</a:t>
            </a:fld>
            <a:endParaRPr lang="ar-IQ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IQ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94FC317-F158-4971-A025-93DBD40772ED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54810-7D8A-4244-BC46-9485F39B1BD5}" type="datetimeFigureOut">
              <a:rPr lang="ar-IQ" smtClean="0"/>
              <a:t>02/10/1441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FC317-F158-4971-A025-93DBD40772E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54810-7D8A-4244-BC46-9485F39B1BD5}" type="datetimeFigureOut">
              <a:rPr lang="ar-IQ" smtClean="0"/>
              <a:t>02/10/1441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FC317-F158-4971-A025-93DBD40772E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9754810-7D8A-4244-BC46-9485F39B1BD5}" type="datetimeFigureOut">
              <a:rPr lang="ar-IQ" smtClean="0"/>
              <a:t>02/10/1441</a:t>
            </a:fld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94FC317-F158-4971-A025-93DBD40772ED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9754810-7D8A-4244-BC46-9485F39B1BD5}" type="datetimeFigureOut">
              <a:rPr lang="ar-IQ" smtClean="0"/>
              <a:t>02/10/1441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IQ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94FC317-F158-4971-A025-93DBD40772ED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54810-7D8A-4244-BC46-9485F39B1BD5}" type="datetimeFigureOut">
              <a:rPr lang="ar-IQ" smtClean="0"/>
              <a:t>02/10/1441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FC317-F158-4971-A025-93DBD40772ED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54810-7D8A-4244-BC46-9485F39B1BD5}" type="datetimeFigureOut">
              <a:rPr lang="ar-IQ" smtClean="0"/>
              <a:t>02/10/1441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FC317-F158-4971-A025-93DBD40772ED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9754810-7D8A-4244-BC46-9485F39B1BD5}" type="datetimeFigureOut">
              <a:rPr lang="ar-IQ" smtClean="0"/>
              <a:t>02/10/1441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94FC317-F158-4971-A025-93DBD40772ED}" type="slidenum">
              <a:rPr lang="ar-IQ" smtClean="0"/>
              <a:t>‹#›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54810-7D8A-4244-BC46-9485F39B1BD5}" type="datetimeFigureOut">
              <a:rPr lang="ar-IQ" smtClean="0"/>
              <a:t>02/10/1441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FC317-F158-4971-A025-93DBD40772E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9754810-7D8A-4244-BC46-9485F39B1BD5}" type="datetimeFigureOut">
              <a:rPr lang="ar-IQ" smtClean="0"/>
              <a:t>02/10/1441</a:t>
            </a:fld>
            <a:endParaRPr lang="ar-IQ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94FC317-F158-4971-A025-93DBD40772ED}" type="slidenum">
              <a:rPr lang="ar-IQ" smtClean="0"/>
              <a:t>‹#›</a:t>
            </a:fld>
            <a:endParaRPr lang="ar-IQ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9754810-7D8A-4244-BC46-9485F39B1BD5}" type="datetimeFigureOut">
              <a:rPr lang="ar-IQ" smtClean="0"/>
              <a:t>02/10/1441</a:t>
            </a:fld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94FC317-F158-4971-A025-93DBD40772ED}" type="slidenum">
              <a:rPr lang="ar-IQ" smtClean="0"/>
              <a:t>‹#›</a:t>
            </a:fld>
            <a:endParaRPr lang="ar-IQ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9754810-7D8A-4244-BC46-9485F39B1BD5}" type="datetimeFigureOut">
              <a:rPr lang="ar-IQ" smtClean="0"/>
              <a:t>02/10/1441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94FC317-F158-4971-A025-93DBD40772ED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5616" y="1129475"/>
            <a:ext cx="6552729" cy="223224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IQ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القضية الايرلندية</a:t>
            </a:r>
            <a:endParaRPr lang="ar-IQ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20888"/>
            <a:ext cx="6400800" cy="2151112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4" name="5-Point Star 3"/>
          <p:cNvSpPr/>
          <p:nvPr/>
        </p:nvSpPr>
        <p:spPr>
          <a:xfrm>
            <a:off x="4572000" y="99661"/>
            <a:ext cx="45719" cy="4320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Oval 4"/>
          <p:cNvSpPr/>
          <p:nvPr/>
        </p:nvSpPr>
        <p:spPr>
          <a:xfrm rot="11544785">
            <a:off x="5451679" y="1788399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4408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7" y="980728"/>
            <a:ext cx="4968552" cy="525658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57542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980728"/>
            <a:ext cx="5328592" cy="547260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94550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980728"/>
            <a:ext cx="4896543" cy="532859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14852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980728"/>
            <a:ext cx="5184576" cy="5478487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65342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3" y="908720"/>
            <a:ext cx="5184576" cy="54006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80449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052736"/>
            <a:ext cx="4824536" cy="525658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41082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836712"/>
            <a:ext cx="4608512" cy="554461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4900337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</TotalTime>
  <Words>2</Words>
  <Application>Microsoft Office PowerPoint</Application>
  <PresentationFormat>On-screen Show (4:3)</PresentationFormat>
  <Paragraphs>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Oriel</vt:lpstr>
      <vt:lpstr>القضية الايرلندية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القضية الايرلندية</dc:title>
  <dc:creator>DR.Ahmed Saker 2o1O</dc:creator>
  <cp:lastModifiedBy>DR.Ahmed Saker 2o1O</cp:lastModifiedBy>
  <cp:revision>2</cp:revision>
  <dcterms:created xsi:type="dcterms:W3CDTF">2020-05-24T05:31:16Z</dcterms:created>
  <dcterms:modified xsi:type="dcterms:W3CDTF">2020-05-24T05:45:37Z</dcterms:modified>
</cp:coreProperties>
</file>