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84" r:id="rId2"/>
  </p:sldMasterIdLst>
  <p:notesMasterIdLst>
    <p:notesMasterId r:id="rId10"/>
  </p:notes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image" Target="../media/image15.png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664FDE7-FD02-40E6-AB30-4E849F0E2075}" type="datetimeFigureOut">
              <a:rPr lang="ar-AE" smtClean="0"/>
              <a:t>27/09/1441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1D810D5-2F3B-437F-9813-4F905478B645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782328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73FDDD-2F34-471C-8140-50EEABD39E75}" type="datetime1">
              <a:rPr lang="ar-SA" smtClean="0"/>
              <a:pPr/>
              <a:t>27/09/1441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ar-SA" smtClean="0">
                <a:solidFill>
                  <a:srgbClr val="2DA2BF">
                    <a:tint val="20000"/>
                  </a:srgbClr>
                </a:solidFill>
              </a:rPr>
              <a:t>كلية التربية الاساسية/قسم علوم حاسبات/</a:t>
            </a:r>
            <a:endParaRPr lang="ar-S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0781744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599277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93518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3171658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342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671497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006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0282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75531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4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73FDDD-2F34-471C-8140-50EEABD39E75}" type="datetime1">
              <a:rPr lang="ar-SA" smtClean="0">
                <a:solidFill>
                  <a:prstClr val="white"/>
                </a:solidFill>
              </a:rPr>
              <a:pPr/>
              <a:t>27/09/1441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ar-SA" smtClean="0">
                <a:solidFill>
                  <a:prstClr val="white"/>
                </a:solidFill>
              </a:rPr>
              <a:t>كلية التربية الاساسية/قسم علوم حاسبات/</a:t>
            </a:r>
            <a:endParaRPr lang="ar-SA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>
                <a:solidFill>
                  <a:prstClr val="white"/>
                </a:solidFill>
              </a:rPr>
              <a:pPr/>
              <a:t>‹#›</a:t>
            </a:fld>
            <a:endParaRPr lang="ar-SA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51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73FDDD-2F34-471C-8140-50EEABD39E75}" type="datetime1">
              <a:rPr lang="ar-SA" smtClean="0">
                <a:solidFill>
                  <a:prstClr val="black"/>
                </a:solidFill>
              </a:rPr>
              <a:pPr/>
              <a:t>27/09/1441</a:t>
            </a:fld>
            <a:endParaRPr lang="ar-SA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ar-SA" smtClean="0">
                <a:solidFill>
                  <a:prstClr val="black"/>
                </a:solidFill>
              </a:rPr>
              <a:t>كلية التربية الاساسية/قسم علوم حاسبات/</a:t>
            </a:r>
            <a:endParaRPr lang="ar-SA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>
                <a:solidFill>
                  <a:prstClr val="black"/>
                </a:solidFill>
              </a:rPr>
              <a:pPr/>
              <a:t>‹#›</a:t>
            </a:fld>
            <a:endParaRPr lang="ar-S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4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C39018-CFCF-44C3-BF36-C00734DB1171}" type="datetime1">
              <a:rPr lang="ar-SA" smtClean="0"/>
              <a:t>27/09/1441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22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9.png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21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png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8.png"/><Relationship Id="rId4" Type="http://schemas.openxmlformats.org/officeDocument/2006/relationships/image" Target="../media/image15.png"/><Relationship Id="rId9" Type="http://schemas.openxmlformats.org/officeDocument/2006/relationships/oleObject" Target="../embeddings/oleObject4.bin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251520" y="476672"/>
            <a:ext cx="8478688" cy="1751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وزارة التعليم العالي والبحث العلمي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الجامعة المستنصرية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كلية </a:t>
            </a:r>
            <a:r>
              <a:rPr lang="ar-SA" dirty="0" smtClean="0">
                <a:solidFill>
                  <a:prstClr val="black"/>
                </a:solidFill>
                <a:ea typeface="Calibri"/>
                <a:cs typeface="Andalus"/>
              </a:rPr>
              <a:t>التربية</a:t>
            </a:r>
            <a:r>
              <a:rPr lang="ar-IQ" dirty="0" smtClean="0">
                <a:solidFill>
                  <a:prstClr val="black"/>
                </a:solidFill>
                <a:ea typeface="Calibri"/>
                <a:cs typeface="Andalus"/>
              </a:rPr>
              <a:t> </a:t>
            </a:r>
            <a:r>
              <a:rPr lang="ar-SA" dirty="0" smtClean="0">
                <a:solidFill>
                  <a:prstClr val="black"/>
                </a:solidFill>
                <a:ea typeface="Calibri"/>
                <a:cs typeface="Andalus"/>
              </a:rPr>
              <a:t>الاساسية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dirty="0">
                <a:solidFill>
                  <a:prstClr val="black"/>
                </a:solidFill>
                <a:ea typeface="Calibri"/>
                <a:cs typeface="Andalus"/>
              </a:rPr>
              <a:t>قسم علوم الحاسبات </a:t>
            </a:r>
            <a:endParaRPr lang="en-US" sz="1100" dirty="0">
              <a:solidFill>
                <a:prstClr val="black"/>
              </a:solidFill>
              <a:ea typeface="Calibri"/>
              <a:cs typeface="Arial"/>
            </a:endParaRPr>
          </a:p>
        </p:txBody>
      </p:sp>
      <p:sp>
        <p:nvSpPr>
          <p:cNvPr id="6" name="WordArt 2" descr="Paper bag"/>
          <p:cNvSpPr>
            <a:spLocks noChangeArrowheads="1" noChangeShapeType="1" noTextEdit="1"/>
          </p:cNvSpPr>
          <p:nvPr/>
        </p:nvSpPr>
        <p:spPr bwMode="auto">
          <a:xfrm>
            <a:off x="971600" y="2492896"/>
            <a:ext cx="7560840" cy="19843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/>
            </a:prstTxWarp>
          </a:bodyPr>
          <a:lstStyle/>
          <a:p>
            <a:pPr algn="ctr" rtl="0"/>
            <a:r>
              <a:rPr lang="en-US" sz="3600" b="1" kern="1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/>
              </a:rPr>
              <a:t>Microsoft Word 2010 </a:t>
            </a:r>
            <a:endParaRPr lang="ar-AE" sz="3600" b="1" kern="10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 Black"/>
            </a:endParaRPr>
          </a:p>
        </p:txBody>
      </p:sp>
      <p:sp>
        <p:nvSpPr>
          <p:cNvPr id="7" name="عنصر نائب للتذييل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>
                <a:solidFill>
                  <a:srgbClr val="2DA2BF">
                    <a:tint val="20000"/>
                  </a:srgbClr>
                </a:solidFill>
              </a:rPr>
              <a:t>كلية التربية الاساسية/قسم علوم حاسبات/</a:t>
            </a:r>
            <a:endParaRPr lang="ar-SA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132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6819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6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852936"/>
            <a:ext cx="8566819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869160"/>
            <a:ext cx="8566819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784303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94811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470011" cy="50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8494811" cy="435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2575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38827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3" y="1268760"/>
            <a:ext cx="381000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496" y="5589240"/>
            <a:ext cx="6478587" cy="20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67940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8566819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140968"/>
            <a:ext cx="8570227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15917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10133"/>
              </p:ext>
            </p:extLst>
          </p:nvPr>
        </p:nvGraphicFramePr>
        <p:xfrm>
          <a:off x="323528" y="404664"/>
          <a:ext cx="8442548" cy="6120683"/>
        </p:xfrm>
        <a:graphic>
          <a:graphicData uri="http://schemas.openxmlformats.org/drawingml/2006/table">
            <a:tbl>
              <a:tblPr rtl="1" firstRow="1" firstCol="1" bandRow="1"/>
              <a:tblGrid>
                <a:gridCol w="513578"/>
                <a:gridCol w="2963221"/>
                <a:gridCol w="1892043"/>
                <a:gridCol w="3073706"/>
              </a:tblGrid>
              <a:tr h="1514363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الايعاز  (الايقونة )ووظفيته (الطريقة الاولى 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عمله باستخدام لوحة المفاتيح ( الطريقة الثانية 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   </a:t>
                      </a: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: جعل النص محاذاة اليمين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Ctrl+R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: جعل النص محاذاة الوسط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Ctrl+ 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: جعل الكتابة محاذاة اليمين .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Ctrl +R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المسافة البادئة للفقرات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504788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ضبط المسافة بين اسطر الفقرات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104119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  تعيين محاذاة النص لليمين او اليسار بصورة مباشرة                         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AE"/>
                    </a:p>
                  </a:txBody>
                  <a:tcPr/>
                </a:tc>
              </a:tr>
              <a:tr h="1041190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 </a:t>
                      </a:r>
                      <a:r>
                        <a:rPr lang="ar-IQ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انشاء قوائم نقطية او رقمية</a:t>
                      </a:r>
                      <a:r>
                        <a:rPr lang="ar-SA" sz="1400" b="1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Arial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IQ" sz="14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كائن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61559"/>
              </p:ext>
            </p:extLst>
          </p:nvPr>
        </p:nvGraphicFramePr>
        <p:xfrm>
          <a:off x="323528" y="476672"/>
          <a:ext cx="29415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Bitmap Image" r:id="rId3" imgW="2676899" imgH="819048" progId="Paint.Picture">
                  <p:embed/>
                </p:oleObj>
              </mc:Choice>
              <mc:Fallback>
                <p:oleObj name="Bitmap Image" r:id="rId3" imgW="2676899" imgH="819048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76672"/>
                        <a:ext cx="2941563" cy="777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كائن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672714"/>
              </p:ext>
            </p:extLst>
          </p:nvPr>
        </p:nvGraphicFramePr>
        <p:xfrm>
          <a:off x="7956376" y="1988840"/>
          <a:ext cx="220663" cy="212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Bitmap Image" r:id="rId5" imgW="219222" imgH="209524" progId="Paint.Picture">
                  <p:embed/>
                </p:oleObj>
              </mc:Choice>
              <mc:Fallback>
                <p:oleObj name="Bitmap Image" r:id="rId5" imgW="219222" imgH="209524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376" y="1988840"/>
                        <a:ext cx="220663" cy="212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كائن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6381108"/>
              </p:ext>
            </p:extLst>
          </p:nvPr>
        </p:nvGraphicFramePr>
        <p:xfrm>
          <a:off x="8028384" y="2492896"/>
          <a:ext cx="198438" cy="18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Bitmap Image" r:id="rId7" imgW="190426" imgH="181096" progId="Paint.Picture">
                  <p:embed/>
                </p:oleObj>
              </mc:Choice>
              <mc:Fallback>
                <p:oleObj name="Bitmap Image" r:id="rId7" imgW="190426" imgH="181096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2492896"/>
                        <a:ext cx="198438" cy="18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كائن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54590"/>
              </p:ext>
            </p:extLst>
          </p:nvPr>
        </p:nvGraphicFramePr>
        <p:xfrm>
          <a:off x="8028384" y="3140968"/>
          <a:ext cx="198438" cy="24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Bitmap Image" r:id="rId9" imgW="190426" imgH="247685" progId="Paint.Picture">
                  <p:embed/>
                </p:oleObj>
              </mc:Choice>
              <mc:Fallback>
                <p:oleObj name="Bitmap Image" r:id="rId9" imgW="190426" imgH="247685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8384" y="3140968"/>
                        <a:ext cx="198438" cy="24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كائن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5701969"/>
              </p:ext>
            </p:extLst>
          </p:nvPr>
        </p:nvGraphicFramePr>
        <p:xfrm>
          <a:off x="7740352" y="5085184"/>
          <a:ext cx="49530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Bitmap Image" r:id="rId11" imgW="495369" imgH="352474" progId="Paint.Picture">
                  <p:embed/>
                </p:oleObj>
              </mc:Choice>
              <mc:Fallback>
                <p:oleObj name="Bitmap Image" r:id="rId11" imgW="495369" imgH="352474" progId="Paint.Picture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5085184"/>
                        <a:ext cx="495300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كائن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9142016"/>
              </p:ext>
            </p:extLst>
          </p:nvPr>
        </p:nvGraphicFramePr>
        <p:xfrm>
          <a:off x="7740352" y="4149080"/>
          <a:ext cx="396875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Bitmap Image" r:id="rId13" imgW="295238" imgH="285866" progId="Paint.Picture">
                  <p:embed/>
                </p:oleObj>
              </mc:Choice>
              <mc:Fallback>
                <p:oleObj name="Bitmap Image" r:id="rId13" imgW="295238" imgH="285866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352" y="4149080"/>
                        <a:ext cx="396875" cy="282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كائن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125228"/>
              </p:ext>
            </p:extLst>
          </p:nvPr>
        </p:nvGraphicFramePr>
        <p:xfrm>
          <a:off x="7596336" y="6165304"/>
          <a:ext cx="5175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Bitmap Image" r:id="rId15" imgW="514422" imgH="295238" progId="Paint.Picture">
                  <p:embed/>
                </p:oleObj>
              </mc:Choice>
              <mc:Fallback>
                <p:oleObj name="Bitmap Image" r:id="rId15" imgW="514422" imgH="295238" progId="Paint.Picture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6165304"/>
                        <a:ext cx="517525" cy="288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كائن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7207379"/>
              </p:ext>
            </p:extLst>
          </p:nvPr>
        </p:nvGraphicFramePr>
        <p:xfrm>
          <a:off x="5364088" y="3429000"/>
          <a:ext cx="9906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Bitmap Image" r:id="rId17" imgW="990738" imgH="333333" progId="Paint.Picture">
                  <p:embed/>
                </p:oleObj>
              </mc:Choice>
              <mc:Fallback>
                <p:oleObj name="Bitmap Image" r:id="rId17" imgW="990738" imgH="333333" progId="Paint.Pi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3429000"/>
                        <a:ext cx="9906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42600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60648"/>
            <a:ext cx="8782843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 /قسم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3667637" cy="483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8969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</TotalTime>
  <Words>149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Concourse</vt:lpstr>
      <vt:lpstr>Civic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3</cp:revision>
  <dcterms:created xsi:type="dcterms:W3CDTF">2019-02-26T13:41:40Z</dcterms:created>
  <dcterms:modified xsi:type="dcterms:W3CDTF">2020-05-19T14:14:15Z</dcterms:modified>
</cp:coreProperties>
</file>