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84" r:id="rId1"/>
    <p:sldMasterId id="2147483708" r:id="rId2"/>
  </p:sldMasterIdLst>
  <p:notesMasterIdLst>
    <p:notesMasterId r:id="rId9"/>
  </p:notesMasterIdLst>
  <p:sldIdLst>
    <p:sldId id="261" r:id="rId3"/>
    <p:sldId id="256" r:id="rId4"/>
    <p:sldId id="257" r:id="rId5"/>
    <p:sldId id="258" r:id="rId6"/>
    <p:sldId id="259" r:id="rId7"/>
    <p:sldId id="260" r:id="rId8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>
        <p:scale>
          <a:sx n="76" d="100"/>
          <a:sy n="76" d="100"/>
        </p:scale>
        <p:origin x="-1206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AE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06B6CE3C-2EFC-4F45-87F7-8C7DB68237E4}" type="datetimeFigureOut">
              <a:rPr lang="ar-AE" smtClean="0"/>
              <a:t>27/09/1441</a:t>
            </a:fld>
            <a:endParaRPr lang="ar-AE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AE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AE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AE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11B082BA-D4AB-4FB3-86F5-E31B3EFC5F54}" type="slidenum">
              <a:rPr lang="ar-AE" smtClean="0"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28588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773FDDD-2F34-471C-8140-50EEABD39E75}" type="datetime1">
              <a:rPr lang="ar-SA" smtClean="0"/>
              <a:pPr/>
              <a:t>27/09/1441</a:t>
            </a:fld>
            <a:endParaRPr lang="ar-SA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r>
              <a:rPr lang="ar-SA" smtClean="0">
                <a:solidFill>
                  <a:srgbClr val="2DA2BF">
                    <a:tint val="20000"/>
                  </a:srgbClr>
                </a:solidFill>
              </a:rPr>
              <a:t>كلية التربية الاساسية/قسم علوم حاسبات/</a:t>
            </a:r>
            <a:endParaRPr lang="ar-SA">
              <a:solidFill>
                <a:srgbClr val="2DA2BF">
                  <a:tint val="2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386066429"/>
      </p:ext>
    </p:extLst>
  </p:cSld>
  <p:clrMapOvr>
    <a:masterClrMapping/>
  </p:clrMapOvr>
  <p:hf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73FDDD-2F34-471C-8140-50EEABD39E75}" type="datetime1">
              <a:rPr lang="ar-SA" smtClean="0">
                <a:solidFill>
                  <a:prstClr val="black"/>
                </a:solidFill>
              </a:rPr>
              <a:pPr/>
              <a:t>27/09/1441</a:t>
            </a:fld>
            <a:endParaRPr lang="ar-SA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ar-SA" smtClean="0">
                <a:solidFill>
                  <a:prstClr val="black"/>
                </a:solidFill>
              </a:rPr>
              <a:t>كلية التربية الاساسية/قسم علوم حاسبات/</a:t>
            </a:r>
            <a:endParaRPr lang="ar-SA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>
                <a:solidFill>
                  <a:prstClr val="black"/>
                </a:solidFill>
              </a:rPr>
              <a:pPr/>
              <a:t>‹#›</a:t>
            </a:fld>
            <a:endParaRPr lang="ar-SA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6367966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73FDDD-2F34-471C-8140-50EEABD39E75}" type="datetime1">
              <a:rPr lang="ar-SA" smtClean="0">
                <a:solidFill>
                  <a:prstClr val="black"/>
                </a:solidFill>
              </a:rPr>
              <a:pPr/>
              <a:t>27/09/1441</a:t>
            </a:fld>
            <a:endParaRPr lang="ar-SA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ar-SA" smtClean="0">
                <a:solidFill>
                  <a:prstClr val="black"/>
                </a:solidFill>
              </a:rPr>
              <a:t>كلية التربية الاساسية/قسم علوم حاسبات/</a:t>
            </a:r>
            <a:endParaRPr lang="ar-SA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>
                <a:solidFill>
                  <a:prstClr val="black"/>
                </a:solidFill>
              </a:rPr>
              <a:pPr/>
              <a:t>‹#›</a:t>
            </a:fld>
            <a:endParaRPr lang="ar-SA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7918514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CAB24-F07F-4700-8E8F-454E92174BE0}" type="datetime1">
              <a:rPr lang="ar-SA" smtClean="0"/>
              <a:t>27/09/1441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كلية التربية الاساسية /قسم علوم الحاسبات</a:t>
            </a:r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CAB24-F07F-4700-8E8F-454E92174BE0}" type="datetime1">
              <a:rPr lang="ar-SA" smtClean="0"/>
              <a:t>27/09/1441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كلية التربية الاساسية /قسم علوم الحاسبات</a:t>
            </a:r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p:hf hd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CAB24-F07F-4700-8E8F-454E92174BE0}" type="datetime1">
              <a:rPr lang="ar-SA" smtClean="0"/>
              <a:t>27/09/1441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كلية التربية الاساسية /قسم علوم الحاسبات</a:t>
            </a:r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p:hf hd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CAB24-F07F-4700-8E8F-454E92174BE0}" type="datetime1">
              <a:rPr lang="ar-SA" smtClean="0"/>
              <a:t>27/09/1441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كلية التربية الاساسية /قسم علوم الحاسبات</a:t>
            </a:r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p:hf hd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CAB24-F07F-4700-8E8F-454E92174BE0}" type="datetime1">
              <a:rPr lang="ar-SA" smtClean="0"/>
              <a:t>27/09/1441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كلية التربية الاساسية /قسم علوم الحاسبات</a:t>
            </a:r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p:hf hd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CAB24-F07F-4700-8E8F-454E92174BE0}" type="datetime1">
              <a:rPr lang="ar-SA" smtClean="0"/>
              <a:t>27/09/1441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كلية التربية الاساسية /قسم علوم الحاسبات</a:t>
            </a:r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p:hf hd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CAB24-F07F-4700-8E8F-454E92174BE0}" type="datetime1">
              <a:rPr lang="ar-SA" smtClean="0"/>
              <a:t>27/09/1441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كلية التربية الاساسية /قسم علوم الحاسبات</a:t>
            </a:r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p:hf hd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CAB24-F07F-4700-8E8F-454E92174BE0}" type="datetime1">
              <a:rPr lang="ar-SA" smtClean="0"/>
              <a:t>27/09/1441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كلية التربية الاساسية /قسم علوم الحاسبات</a:t>
            </a:r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hf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73FDDD-2F34-471C-8140-50EEABD39E75}" type="datetime1">
              <a:rPr lang="ar-SA" smtClean="0">
                <a:solidFill>
                  <a:prstClr val="black"/>
                </a:solidFill>
              </a:rPr>
              <a:pPr/>
              <a:t>27/09/1441</a:t>
            </a:fld>
            <a:endParaRPr lang="ar-SA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ar-SA" smtClean="0">
                <a:solidFill>
                  <a:prstClr val="black"/>
                </a:solidFill>
              </a:rPr>
              <a:t>كلية التربية الاساسية/قسم علوم حاسبات/</a:t>
            </a:r>
            <a:endParaRPr lang="ar-SA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>
                <a:solidFill>
                  <a:prstClr val="black"/>
                </a:solidFill>
              </a:rPr>
              <a:pPr/>
              <a:t>‹#›</a:t>
            </a:fld>
            <a:endParaRPr lang="ar-SA">
              <a:solidFill>
                <a:prstClr val="black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435380681"/>
      </p:ext>
    </p:extLst>
  </p:cSld>
  <p:clrMapOvr>
    <a:masterClrMapping/>
  </p:clrMapOvr>
  <p:hf hd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CAB24-F07F-4700-8E8F-454E92174BE0}" type="datetime1">
              <a:rPr lang="ar-SA" smtClean="0"/>
              <a:t>27/09/1441</a:t>
            </a:fld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ar-SA" smtClean="0"/>
              <a:t>كلية التربية الاساسية /قسم علوم الحاسبات</a:t>
            </a:r>
            <a:endParaRPr lang="ar-SA"/>
          </a:p>
        </p:txBody>
      </p:sp>
    </p:spTree>
  </p:cSld>
  <p:clrMapOvr>
    <a:masterClrMapping/>
  </p:clrMapOvr>
  <p:hf hdr="0" dt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CAB24-F07F-4700-8E8F-454E92174BE0}" type="datetime1">
              <a:rPr lang="ar-SA" smtClean="0"/>
              <a:t>27/09/1441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كلية التربية الاساسية /قسم علوم الحاسبات</a:t>
            </a:r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p:hf hdr="0" dt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CAB24-F07F-4700-8E8F-454E92174BE0}" type="datetime1">
              <a:rPr lang="ar-SA" smtClean="0"/>
              <a:t>27/09/1441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كلية التربية الاساسية /قسم علوم الحاسبات</a:t>
            </a:r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p:hf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73FDDD-2F34-471C-8140-50EEABD39E75}" type="datetime1">
              <a:rPr lang="ar-SA" smtClean="0">
                <a:solidFill>
                  <a:prstClr val="white"/>
                </a:solidFill>
              </a:rPr>
              <a:pPr/>
              <a:t>27/09/1441</a:t>
            </a:fld>
            <a:endParaRPr lang="ar-SA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ar-SA" smtClean="0">
                <a:solidFill>
                  <a:prstClr val="white"/>
                </a:solidFill>
              </a:rPr>
              <a:t>كلية التربية الاساسية/قسم علوم حاسبات/</a:t>
            </a:r>
            <a:endParaRPr lang="ar-SA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>
                <a:solidFill>
                  <a:prstClr val="white"/>
                </a:solidFill>
              </a:rPr>
              <a:pPr/>
              <a:t>‹#›</a:t>
            </a:fld>
            <a:endParaRPr lang="ar-SA">
              <a:solidFill>
                <a:prstClr val="white"/>
              </a:solidFill>
            </a:endParaRPr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354030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hf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73FDDD-2F34-471C-8140-50EEABD39E75}" type="datetime1">
              <a:rPr lang="ar-SA" smtClean="0">
                <a:solidFill>
                  <a:prstClr val="white"/>
                </a:solidFill>
              </a:rPr>
              <a:pPr/>
              <a:t>27/09/1441</a:t>
            </a:fld>
            <a:endParaRPr lang="ar-SA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ar-SA" smtClean="0">
                <a:solidFill>
                  <a:prstClr val="white"/>
                </a:solidFill>
              </a:rPr>
              <a:t>كلية التربية الاساسية/قسم علوم حاسبات/</a:t>
            </a:r>
            <a:endParaRPr lang="ar-SA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>
                <a:solidFill>
                  <a:prstClr val="white"/>
                </a:solidFill>
              </a:rPr>
              <a:pPr/>
              <a:t>‹#›</a:t>
            </a:fld>
            <a:endParaRPr lang="ar-SA">
              <a:solidFill>
                <a:prstClr val="white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19122141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73FDDD-2F34-471C-8140-50EEABD39E75}" type="datetime1">
              <a:rPr lang="ar-SA" smtClean="0">
                <a:solidFill>
                  <a:prstClr val="black"/>
                </a:solidFill>
              </a:rPr>
              <a:pPr/>
              <a:t>27/09/1441</a:t>
            </a:fld>
            <a:endParaRPr lang="ar-SA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ar-SA" smtClean="0">
                <a:solidFill>
                  <a:prstClr val="black"/>
                </a:solidFill>
              </a:rPr>
              <a:t>كلية التربية الاساسية/قسم علوم حاسبات/</a:t>
            </a:r>
            <a:endParaRPr lang="ar-SA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>
                <a:solidFill>
                  <a:prstClr val="black"/>
                </a:solidFill>
              </a:rPr>
              <a:pPr/>
              <a:t>‹#›</a:t>
            </a:fld>
            <a:endParaRPr lang="ar-SA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201283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73FDDD-2F34-471C-8140-50EEABD39E75}" type="datetime1">
              <a:rPr lang="ar-SA" smtClean="0">
                <a:solidFill>
                  <a:prstClr val="white"/>
                </a:solidFill>
              </a:rPr>
              <a:pPr/>
              <a:t>27/09/1441</a:t>
            </a:fld>
            <a:endParaRPr lang="ar-SA">
              <a:solidFill>
                <a:prstClr val="white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ar-SA" smtClean="0">
                <a:solidFill>
                  <a:prstClr val="white"/>
                </a:solidFill>
              </a:rPr>
              <a:t>كلية التربية الاساسية/قسم علوم حاسبات/</a:t>
            </a:r>
            <a:endParaRPr lang="ar-SA">
              <a:solidFill>
                <a:prstClr val="white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>
                <a:solidFill>
                  <a:prstClr val="white"/>
                </a:solidFill>
              </a:rPr>
              <a:pPr/>
              <a:t>‹#›</a:t>
            </a:fld>
            <a:endParaRPr lang="ar-SA">
              <a:solidFill>
                <a:prstClr val="white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74896186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hf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73FDDD-2F34-471C-8140-50EEABD39E75}" type="datetime1">
              <a:rPr lang="ar-SA" smtClean="0">
                <a:solidFill>
                  <a:prstClr val="black"/>
                </a:solidFill>
              </a:rPr>
              <a:pPr/>
              <a:t>27/09/1441</a:t>
            </a:fld>
            <a:endParaRPr lang="ar-SA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ar-SA" smtClean="0">
                <a:solidFill>
                  <a:prstClr val="black"/>
                </a:solidFill>
              </a:rPr>
              <a:t>كلية التربية الاساسية/قسم علوم حاسبات/</a:t>
            </a:r>
            <a:endParaRPr lang="ar-SA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>
                <a:solidFill>
                  <a:prstClr val="black"/>
                </a:solidFill>
              </a:rPr>
              <a:pPr/>
              <a:t>‹#›</a:t>
            </a:fld>
            <a:endParaRPr lang="ar-SA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3367655"/>
      </p:ext>
    </p:extLst>
  </p:cSld>
  <p:clrMapOvr>
    <a:masterClrMapping/>
  </p:clrMapOvr>
  <p:hf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6773FDDD-2F34-471C-8140-50EEABD39E75}" type="datetime1">
              <a:rPr lang="ar-SA" smtClean="0">
                <a:solidFill>
                  <a:prstClr val="black"/>
                </a:solidFill>
              </a:rPr>
              <a:pPr/>
              <a:t>27/09/1441</a:t>
            </a:fld>
            <a:endParaRPr lang="ar-SA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ar-SA" smtClean="0">
                <a:solidFill>
                  <a:prstClr val="black"/>
                </a:solidFill>
              </a:rPr>
              <a:t>كلية التربية الاساسية/قسم علوم حاسبات/</a:t>
            </a:r>
            <a:endParaRPr lang="ar-SA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>
                <a:solidFill>
                  <a:prstClr val="black"/>
                </a:solidFill>
              </a:rPr>
              <a:pPr/>
              <a:t>‹#›</a:t>
            </a:fld>
            <a:endParaRPr lang="ar-SA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328918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773FDDD-2F34-471C-8140-50EEABD39E75}" type="datetime1">
              <a:rPr lang="ar-SA" smtClean="0">
                <a:solidFill>
                  <a:prstClr val="white"/>
                </a:solidFill>
              </a:rPr>
              <a:pPr/>
              <a:t>27/09/1441</a:t>
            </a:fld>
            <a:endParaRPr lang="ar-SA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ar-SA" smtClean="0">
                <a:solidFill>
                  <a:prstClr val="white"/>
                </a:solidFill>
              </a:rPr>
              <a:t>كلية التربية الاساسية/قسم علوم حاسبات/</a:t>
            </a:r>
            <a:endParaRPr lang="ar-SA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B34F065-1154-456A-91E3-76DE8E75E17B}" type="slidenum">
              <a:rPr lang="ar-SA" smtClean="0">
                <a:solidFill>
                  <a:prstClr val="white"/>
                </a:solidFill>
              </a:rPr>
              <a:pPr/>
              <a:t>‹#›</a:t>
            </a:fld>
            <a:endParaRPr lang="ar-SA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372392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hf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773FDDD-2F34-471C-8140-50EEABD39E75}" type="datetime1">
              <a:rPr lang="ar-SA" smtClean="0">
                <a:solidFill>
                  <a:prstClr val="black"/>
                </a:solidFill>
              </a:rPr>
              <a:pPr/>
              <a:t>27/09/1441</a:t>
            </a:fld>
            <a:endParaRPr lang="ar-SA">
              <a:solidFill>
                <a:prstClr val="black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r>
              <a:rPr lang="ar-SA" smtClean="0">
                <a:solidFill>
                  <a:prstClr val="black"/>
                </a:solidFill>
              </a:rPr>
              <a:t>كلية التربية الاساسية/قسم علوم حاسبات/</a:t>
            </a:r>
            <a:endParaRPr lang="ar-SA">
              <a:solidFill>
                <a:prstClr val="black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0B34F065-1154-456A-91E3-76DE8E75E17B}" type="slidenum">
              <a:rPr lang="ar-SA" smtClean="0">
                <a:solidFill>
                  <a:prstClr val="black"/>
                </a:solidFill>
              </a:rPr>
              <a:pPr/>
              <a:t>‹#›</a:t>
            </a:fld>
            <a:endParaRPr lang="ar-SA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0737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0B34F065-1154-456A-91E3-76DE8E75E17B}" type="slidenum">
              <a:rPr lang="ar-SA" smtClean="0">
                <a:solidFill>
                  <a:prstClr val="black"/>
                </a:solidFill>
              </a:rPr>
              <a:pPr/>
              <a:t>‹#›</a:t>
            </a:fld>
            <a:endParaRPr lang="ar-SA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r>
              <a:rPr lang="ar-SA" smtClean="0">
                <a:solidFill>
                  <a:prstClr val="black"/>
                </a:solidFill>
              </a:rPr>
              <a:t>كلية التربية الاساسية/قسم علوم حاسبات/</a:t>
            </a:r>
            <a:endParaRPr lang="ar-SA">
              <a:solidFill>
                <a:prstClr val="black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6773FDDD-2F34-471C-8140-50EEABD39E75}" type="datetime1">
              <a:rPr lang="ar-SA" smtClean="0">
                <a:solidFill>
                  <a:prstClr val="black"/>
                </a:solidFill>
              </a:rPr>
              <a:pPr/>
              <a:t>27/09/1441</a:t>
            </a:fld>
            <a:endParaRPr lang="ar-SA">
              <a:solidFill>
                <a:prstClr val="black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5.e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251520" y="476672"/>
            <a:ext cx="8478688" cy="17512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ar-SA" dirty="0">
                <a:solidFill>
                  <a:prstClr val="black"/>
                </a:solidFill>
                <a:ea typeface="Calibri"/>
                <a:cs typeface="Andalus"/>
              </a:rPr>
              <a:t>وزارة التعليم العالي والبحث العلمي</a:t>
            </a:r>
            <a:endParaRPr lang="en-US" sz="1100" dirty="0">
              <a:solidFill>
                <a:prstClr val="black"/>
              </a:solidFill>
              <a:ea typeface="Calibri"/>
              <a:cs typeface="Arial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ar-SA" dirty="0">
                <a:solidFill>
                  <a:prstClr val="black"/>
                </a:solidFill>
                <a:ea typeface="Calibri"/>
                <a:cs typeface="Andalus"/>
              </a:rPr>
              <a:t>الجامعة المستنصرية</a:t>
            </a:r>
            <a:endParaRPr lang="en-US" sz="1100" dirty="0">
              <a:solidFill>
                <a:prstClr val="black"/>
              </a:solidFill>
              <a:ea typeface="Calibri"/>
              <a:cs typeface="Arial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ar-SA" dirty="0">
                <a:solidFill>
                  <a:prstClr val="black"/>
                </a:solidFill>
                <a:ea typeface="Calibri"/>
                <a:cs typeface="Andalus"/>
              </a:rPr>
              <a:t>كلية </a:t>
            </a:r>
            <a:r>
              <a:rPr lang="ar-SA" dirty="0" smtClean="0">
                <a:solidFill>
                  <a:prstClr val="black"/>
                </a:solidFill>
                <a:ea typeface="Calibri"/>
                <a:cs typeface="Andalus"/>
              </a:rPr>
              <a:t>التربية</a:t>
            </a:r>
            <a:r>
              <a:rPr lang="ar-IQ" dirty="0" smtClean="0">
                <a:solidFill>
                  <a:prstClr val="black"/>
                </a:solidFill>
                <a:ea typeface="Calibri"/>
                <a:cs typeface="Andalus"/>
              </a:rPr>
              <a:t> </a:t>
            </a:r>
            <a:r>
              <a:rPr lang="ar-SA" dirty="0" smtClean="0">
                <a:solidFill>
                  <a:prstClr val="black"/>
                </a:solidFill>
                <a:ea typeface="Calibri"/>
                <a:cs typeface="Andalus"/>
              </a:rPr>
              <a:t>الاساسية</a:t>
            </a:r>
            <a:endParaRPr lang="en-US" sz="1100" dirty="0">
              <a:solidFill>
                <a:prstClr val="black"/>
              </a:solidFill>
              <a:ea typeface="Calibri"/>
              <a:cs typeface="Arial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ar-SA" dirty="0">
                <a:solidFill>
                  <a:prstClr val="black"/>
                </a:solidFill>
                <a:ea typeface="Calibri"/>
                <a:cs typeface="Andalus"/>
              </a:rPr>
              <a:t>قسم علوم الحاسبات </a:t>
            </a:r>
            <a:endParaRPr lang="en-US" sz="1100" dirty="0">
              <a:solidFill>
                <a:prstClr val="black"/>
              </a:solidFill>
              <a:ea typeface="Calibri"/>
              <a:cs typeface="Arial"/>
            </a:endParaRPr>
          </a:p>
        </p:txBody>
      </p:sp>
      <p:sp>
        <p:nvSpPr>
          <p:cNvPr id="6" name="WordArt 2" descr="Paper bag"/>
          <p:cNvSpPr>
            <a:spLocks noChangeArrowheads="1" noChangeShapeType="1" noTextEdit="1"/>
          </p:cNvSpPr>
          <p:nvPr/>
        </p:nvSpPr>
        <p:spPr bwMode="auto">
          <a:xfrm>
            <a:off x="971600" y="2492896"/>
            <a:ext cx="7560840" cy="198437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/>
            </a:prstTxWarp>
          </a:bodyPr>
          <a:lstStyle/>
          <a:p>
            <a:pPr algn="ctr" rtl="0"/>
            <a:r>
              <a:rPr lang="en-US" sz="3600" b="1" kern="10" dirty="0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/>
              </a:rPr>
              <a:t>Microsoft Word 2010 </a:t>
            </a:r>
            <a:endParaRPr lang="ar-AE" sz="3600" b="1" kern="10" dirty="0">
              <a:ln w="1905"/>
              <a:solidFill>
                <a:srgbClr val="0070C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 Black"/>
            </a:endParaRPr>
          </a:p>
        </p:txBody>
      </p:sp>
      <p:sp>
        <p:nvSpPr>
          <p:cNvPr id="7" name="عنصر نائب للتذييل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>
                <a:solidFill>
                  <a:srgbClr val="2DA2BF">
                    <a:tint val="20000"/>
                  </a:srgbClr>
                </a:solidFill>
              </a:rPr>
              <a:t>كلية التربية الاساسية/قسم علوم حاسبات/</a:t>
            </a:r>
            <a:endParaRPr lang="ar-SA">
              <a:solidFill>
                <a:srgbClr val="2DA2BF">
                  <a:tint val="20000"/>
                </a:srgbClr>
              </a:solidFill>
            </a:endParaRPr>
          </a:p>
        </p:txBody>
      </p:sp>
      <p:sp>
        <p:nvSpPr>
          <p:cNvPr id="8" name="عنصر نائب لرقم الشريحة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1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4811822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2286000" y="404664"/>
            <a:ext cx="6534472" cy="72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Low">
              <a:lnSpc>
                <a:spcPct val="115000"/>
              </a:lnSpc>
            </a:pPr>
            <a:r>
              <a:rPr lang="ar-IQ" b="1" dirty="0">
                <a:ea typeface="Calibri"/>
              </a:rPr>
              <a:t>1-5 مكونات نافذة البرنامج </a:t>
            </a:r>
            <a:r>
              <a:rPr lang="en-US" b="1" dirty="0">
                <a:latin typeface="Arial"/>
                <a:ea typeface="Calibri"/>
                <a:cs typeface="Arial"/>
              </a:rPr>
              <a:t>Microsoft Word</a:t>
            </a:r>
            <a:r>
              <a:rPr lang="ar-IQ" b="1" dirty="0">
                <a:ea typeface="Calibri"/>
              </a:rPr>
              <a:t> </a:t>
            </a:r>
            <a:endParaRPr lang="en-US" sz="1400" dirty="0">
              <a:ea typeface="Calibri"/>
              <a:cs typeface="Arial"/>
            </a:endParaRPr>
          </a:p>
          <a:p>
            <a:pPr marL="342900" lvl="0" indent="-342900" algn="justLow">
              <a:lnSpc>
                <a:spcPct val="115000"/>
              </a:lnSpc>
              <a:buFont typeface="+mj-lt"/>
              <a:buAutoNum type="arabicPeriod"/>
            </a:pPr>
            <a:r>
              <a:rPr lang="ar-IQ" b="1" dirty="0">
                <a:ea typeface="Calibri"/>
              </a:rPr>
              <a:t>5-1 شريط العنوان </a:t>
            </a:r>
            <a:r>
              <a:rPr lang="en-US" b="1" dirty="0">
                <a:latin typeface="Arial"/>
                <a:ea typeface="Calibri"/>
                <a:cs typeface="Arial"/>
              </a:rPr>
              <a:t>title bar </a:t>
            </a:r>
            <a:r>
              <a:rPr lang="ar-IQ" b="1" dirty="0">
                <a:ea typeface="Calibri"/>
              </a:rPr>
              <a:t>:- </a:t>
            </a:r>
            <a:endParaRPr lang="en-US" sz="1400" dirty="0">
              <a:ea typeface="Calibri"/>
              <a:cs typeface="Arial"/>
            </a:endParaRPr>
          </a:p>
        </p:txBody>
      </p:sp>
      <p:pic>
        <p:nvPicPr>
          <p:cNvPr id="1026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160605"/>
            <a:ext cx="8376642" cy="449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مستطيل 2"/>
          <p:cNvSpPr/>
          <p:nvPr/>
        </p:nvSpPr>
        <p:spPr>
          <a:xfrm>
            <a:off x="323528" y="1916832"/>
            <a:ext cx="8376642" cy="1047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Low">
              <a:lnSpc>
                <a:spcPct val="115000"/>
              </a:lnSpc>
            </a:pPr>
            <a:r>
              <a:rPr lang="ar-IQ" b="1" dirty="0">
                <a:ea typeface="Calibri"/>
              </a:rPr>
              <a:t>وسمي شريط العنوان لأنه يحتوي على عنوان البرنامج المفتوح وكذلك على زري التصغير والتكبير والاغلاق  بالإضافة الى امكانية وضع شريط ادوات الوصول السريع ( الذي يحتوي على ايقونات الحفظ والتراجع والفتح وغيرها من ادوات التي يتحكم بها المستخدم ) .</a:t>
            </a:r>
            <a:endParaRPr lang="en-US" sz="1400" dirty="0">
              <a:ea typeface="Calibri"/>
              <a:cs typeface="Arial"/>
            </a:endParaRPr>
          </a:p>
        </p:txBody>
      </p:sp>
      <p:sp>
        <p:nvSpPr>
          <p:cNvPr id="4" name="مستطيل 3"/>
          <p:cNvSpPr/>
          <p:nvPr/>
        </p:nvSpPr>
        <p:spPr>
          <a:xfrm>
            <a:off x="5009737" y="3216238"/>
            <a:ext cx="3690433" cy="4108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143000" lvl="2" indent="-228600" algn="justLow">
              <a:lnSpc>
                <a:spcPct val="115000"/>
              </a:lnSpc>
              <a:buFont typeface="+mj-lt"/>
              <a:buAutoNum type="arabicPeriod" startAt="2"/>
            </a:pPr>
            <a:r>
              <a:rPr lang="ar-IQ" b="1" dirty="0">
                <a:ea typeface="Calibri"/>
              </a:rPr>
              <a:t>شريط القوائم </a:t>
            </a:r>
            <a:r>
              <a:rPr lang="en-US" b="1" dirty="0">
                <a:latin typeface="Arial"/>
                <a:ea typeface="Calibri"/>
                <a:cs typeface="Arial"/>
              </a:rPr>
              <a:t>minus bar </a:t>
            </a:r>
            <a:r>
              <a:rPr lang="ar-IQ" b="1" dirty="0">
                <a:ea typeface="Calibri"/>
              </a:rPr>
              <a:t>:-</a:t>
            </a:r>
            <a:endParaRPr lang="en-US" sz="1400" dirty="0">
              <a:ea typeface="Calibri"/>
              <a:cs typeface="Arial"/>
            </a:endParaRPr>
          </a:p>
        </p:txBody>
      </p:sp>
      <p:pic>
        <p:nvPicPr>
          <p:cNvPr id="1027" name="Picture 1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9" y="3627120"/>
            <a:ext cx="8376642" cy="55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701" y="4365104"/>
            <a:ext cx="8250381" cy="23471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كلية التربية الاساسية /قسم علوم الحاسبات</a:t>
            </a: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2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47442983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60649"/>
            <a:ext cx="8662784" cy="63747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عنصر نائب للتذييل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كلية التربية الاساسية /قسم علوم الحاسبات</a:t>
            </a:r>
            <a:endParaRPr lang="ar-SA"/>
          </a:p>
        </p:txBody>
      </p:sp>
      <p:sp>
        <p:nvSpPr>
          <p:cNvPr id="3" name="عنصر نائب لرقم الشريحة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3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60839876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2544842" y="260648"/>
            <a:ext cx="6419646" cy="410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Low">
              <a:lnSpc>
                <a:spcPct val="115000"/>
              </a:lnSpc>
              <a:buFont typeface="+mj-lt"/>
              <a:buAutoNum type="arabicPeriod"/>
            </a:pPr>
            <a:r>
              <a:rPr lang="ar-IQ" b="1" dirty="0">
                <a:ea typeface="Calibri"/>
              </a:rPr>
              <a:t>شريط تبويب او قائمة مراسلات </a:t>
            </a:r>
            <a:r>
              <a:rPr lang="en-US" b="1" dirty="0">
                <a:latin typeface="Arial"/>
                <a:ea typeface="Calibri"/>
                <a:cs typeface="Arial"/>
              </a:rPr>
              <a:t>Mailings</a:t>
            </a:r>
            <a:r>
              <a:rPr lang="ar-IQ" b="1" dirty="0">
                <a:ea typeface="Calibri"/>
              </a:rPr>
              <a:t> :-</a:t>
            </a:r>
            <a:endParaRPr lang="en-US" sz="1400" dirty="0">
              <a:ea typeface="Calibri"/>
              <a:cs typeface="Arial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7" y="1002824"/>
            <a:ext cx="8568952" cy="56886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كلية التربية الاساسية /قسم علوم الحاسبات</a:t>
            </a:r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4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48482316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3" y="275572"/>
            <a:ext cx="8331794" cy="2720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عنصر نائب للتذييل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كلية التربية الاساسية /قسم علوم الحاسبات</a:t>
            </a:r>
            <a:endParaRPr lang="ar-SA"/>
          </a:p>
        </p:txBody>
      </p:sp>
      <p:sp>
        <p:nvSpPr>
          <p:cNvPr id="3" name="عنصر نائب لرقم الشريحة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5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8274646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60648"/>
            <a:ext cx="8604448" cy="63367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عنصر نائب للتذييل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كلية التربية الاساسية /قسم علوم الحاسبات</a:t>
            </a:r>
            <a:endParaRPr lang="ar-SA"/>
          </a:p>
        </p:txBody>
      </p:sp>
      <p:sp>
        <p:nvSpPr>
          <p:cNvPr id="3" name="عنصر نائب لرقم الشريحة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6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64045651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Adjacenc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30</TotalTime>
  <Words>127</Words>
  <Application>Microsoft Office PowerPoint</Application>
  <PresentationFormat>On-screen Show (4:3)</PresentationFormat>
  <Paragraphs>22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Concourse</vt:lpstr>
      <vt:lpstr>Adjacency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ahmed</dc:creator>
  <cp:lastModifiedBy>DR.Ahmed Saker</cp:lastModifiedBy>
  <cp:revision>4</cp:revision>
  <dcterms:created xsi:type="dcterms:W3CDTF">2019-02-26T13:40:56Z</dcterms:created>
  <dcterms:modified xsi:type="dcterms:W3CDTF">2020-05-19T13:59:59Z</dcterms:modified>
</cp:coreProperties>
</file>