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  <p:sldMasterId id="2147483708" r:id="rId2"/>
  </p:sldMasterIdLst>
  <p:notesMasterIdLst>
    <p:notesMasterId r:id="rId9"/>
  </p:notesMasterIdLst>
  <p:sldIdLst>
    <p:sldId id="261" r:id="rId3"/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6B6CE3C-2EFC-4F45-87F7-8C7DB68237E4}" type="datetimeFigureOut">
              <a:rPr lang="ar-AE" smtClean="0"/>
              <a:t>27/09/1441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1B082BA-D4AB-4FB3-86F5-E31B3EFC5F54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8588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73FDDD-2F34-471C-8140-50EEABD39E75}" type="datetime1">
              <a:rPr lang="ar-SA" smtClean="0"/>
              <a:pPr/>
              <a:t>27/09/1441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ar-SA" smtClean="0">
                <a:solidFill>
                  <a:srgbClr val="2DA2BF">
                    <a:tint val="20000"/>
                  </a:srgbClr>
                </a:solidFill>
              </a:rPr>
              <a:t>كلية التربية الاساسية/قسم علوم حاسبات/</a:t>
            </a:r>
            <a:endParaRPr lang="ar-SA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86066429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>
                <a:solidFill>
                  <a:prstClr val="black"/>
                </a:solidFill>
              </a:rPr>
              <a:pPr/>
              <a:t>27/09/1441</a:t>
            </a:fld>
            <a:endParaRPr lang="ar-SA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>
                <a:solidFill>
                  <a:prstClr val="black"/>
                </a:solidFill>
              </a:rPr>
              <a:t>كلية التربية الاساسية/قسم علوم حاسبات/</a:t>
            </a:r>
            <a:endParaRPr lang="ar-SA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prstClr val="black"/>
                </a:solidFill>
              </a:rPr>
              <a:pPr/>
              <a:t>‹#›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367966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>
                <a:solidFill>
                  <a:prstClr val="black"/>
                </a:solidFill>
              </a:rPr>
              <a:pPr/>
              <a:t>27/09/1441</a:t>
            </a:fld>
            <a:endParaRPr lang="ar-SA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>
                <a:solidFill>
                  <a:prstClr val="black"/>
                </a:solidFill>
              </a:rPr>
              <a:t>كلية التربية الاساسية/قسم علوم حاسبات/</a:t>
            </a:r>
            <a:endParaRPr lang="ar-SA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prstClr val="black"/>
                </a:solidFill>
              </a:rPr>
              <a:pPr/>
              <a:t>‹#›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918514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AB24-F07F-4700-8E8F-454E92174BE0}" type="datetime1">
              <a:rPr lang="ar-SA" smtClean="0"/>
              <a:t>27/09/1441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AB24-F07F-4700-8E8F-454E92174BE0}" type="datetime1">
              <a:rPr lang="ar-SA" smtClean="0"/>
              <a:t>27/09/1441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AB24-F07F-4700-8E8F-454E92174BE0}" type="datetime1">
              <a:rPr lang="ar-SA" smtClean="0"/>
              <a:t>27/09/1441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AB24-F07F-4700-8E8F-454E92174BE0}" type="datetime1">
              <a:rPr lang="ar-SA" smtClean="0"/>
              <a:t>27/09/1441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AB24-F07F-4700-8E8F-454E92174BE0}" type="datetime1">
              <a:rPr lang="ar-SA" smtClean="0"/>
              <a:t>27/09/1441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AB24-F07F-4700-8E8F-454E92174BE0}" type="datetime1">
              <a:rPr lang="ar-SA" smtClean="0"/>
              <a:t>27/09/1441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AB24-F07F-4700-8E8F-454E92174BE0}" type="datetime1">
              <a:rPr lang="ar-SA" smtClean="0"/>
              <a:t>27/09/1441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AB24-F07F-4700-8E8F-454E92174BE0}" type="datetime1">
              <a:rPr lang="ar-SA" smtClean="0"/>
              <a:t>27/09/1441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>
                <a:solidFill>
                  <a:prstClr val="black"/>
                </a:solidFill>
              </a:rPr>
              <a:pPr/>
              <a:t>27/09/1441</a:t>
            </a:fld>
            <a:endParaRPr lang="ar-SA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>
                <a:solidFill>
                  <a:prstClr val="black"/>
                </a:solidFill>
              </a:rPr>
              <a:t>كلية التربية الاساسية/قسم علوم حاسبات/</a:t>
            </a:r>
            <a:endParaRPr lang="ar-SA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prstClr val="black"/>
                </a:solidFill>
              </a:rPr>
              <a:pPr/>
              <a:t>‹#›</a:t>
            </a:fld>
            <a:endParaRPr lang="ar-SA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35380681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AB24-F07F-4700-8E8F-454E92174BE0}" type="datetime1">
              <a:rPr lang="ar-SA" smtClean="0"/>
              <a:t>27/09/1441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</p:spTree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AB24-F07F-4700-8E8F-454E92174BE0}" type="datetime1">
              <a:rPr lang="ar-SA" smtClean="0"/>
              <a:t>27/09/1441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AB24-F07F-4700-8E8F-454E92174BE0}" type="datetime1">
              <a:rPr lang="ar-SA" smtClean="0"/>
              <a:t>27/09/1441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>
                <a:solidFill>
                  <a:prstClr val="white"/>
                </a:solidFill>
              </a:rPr>
              <a:pPr/>
              <a:t>27/09/1441</a:t>
            </a:fld>
            <a:endParaRPr lang="ar-SA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>
                <a:solidFill>
                  <a:prstClr val="white"/>
                </a:solidFill>
              </a:rPr>
              <a:t>كلية التربية الاساسية/قسم علوم حاسبات/</a:t>
            </a:r>
            <a:endParaRPr lang="ar-SA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prstClr val="white"/>
                </a:solidFill>
              </a:rPr>
              <a:pPr/>
              <a:t>‹#›</a:t>
            </a:fld>
            <a:endParaRPr lang="ar-SA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5403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>
                <a:solidFill>
                  <a:prstClr val="white"/>
                </a:solidFill>
              </a:rPr>
              <a:pPr/>
              <a:t>27/09/1441</a:t>
            </a:fld>
            <a:endParaRPr lang="ar-SA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>
                <a:solidFill>
                  <a:prstClr val="white"/>
                </a:solidFill>
              </a:rPr>
              <a:t>كلية التربية الاساسية/قسم علوم حاسبات/</a:t>
            </a:r>
            <a:endParaRPr lang="ar-SA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prstClr val="white"/>
                </a:solidFill>
              </a:rPr>
              <a:pPr/>
              <a:t>‹#›</a:t>
            </a:fld>
            <a:endParaRPr lang="ar-SA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91221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>
                <a:solidFill>
                  <a:prstClr val="black"/>
                </a:solidFill>
              </a:rPr>
              <a:pPr/>
              <a:t>27/09/1441</a:t>
            </a:fld>
            <a:endParaRPr lang="ar-SA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>
                <a:solidFill>
                  <a:prstClr val="black"/>
                </a:solidFill>
              </a:rPr>
              <a:t>كلية التربية الاساسية/قسم علوم حاسبات/</a:t>
            </a:r>
            <a:endParaRPr lang="ar-SA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prstClr val="black"/>
                </a:solidFill>
              </a:rPr>
              <a:pPr/>
              <a:t>‹#›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0128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>
                <a:solidFill>
                  <a:prstClr val="white"/>
                </a:solidFill>
              </a:rPr>
              <a:pPr/>
              <a:t>27/09/1441</a:t>
            </a:fld>
            <a:endParaRPr lang="ar-SA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>
                <a:solidFill>
                  <a:prstClr val="white"/>
                </a:solidFill>
              </a:rPr>
              <a:t>كلية التربية الاساسية/قسم علوم حاسبات/</a:t>
            </a:r>
            <a:endParaRPr lang="ar-SA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prstClr val="white"/>
                </a:solidFill>
              </a:rPr>
              <a:pPr/>
              <a:t>‹#›</a:t>
            </a:fld>
            <a:endParaRPr lang="ar-SA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489618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>
                <a:solidFill>
                  <a:prstClr val="black"/>
                </a:solidFill>
              </a:rPr>
              <a:pPr/>
              <a:t>27/09/1441</a:t>
            </a:fld>
            <a:endParaRPr lang="ar-SA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>
                <a:solidFill>
                  <a:prstClr val="black"/>
                </a:solidFill>
              </a:rPr>
              <a:t>كلية التربية الاساسية/قسم علوم حاسبات/</a:t>
            </a:r>
            <a:endParaRPr lang="ar-SA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prstClr val="black"/>
                </a:solidFill>
              </a:rPr>
              <a:pPr/>
              <a:t>‹#›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67655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773FDDD-2F34-471C-8140-50EEABD39E75}" type="datetime1">
              <a:rPr lang="ar-SA" smtClean="0">
                <a:solidFill>
                  <a:prstClr val="black"/>
                </a:solidFill>
              </a:rPr>
              <a:pPr/>
              <a:t>27/09/1441</a:t>
            </a:fld>
            <a:endParaRPr lang="ar-SA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>
                <a:solidFill>
                  <a:prstClr val="black"/>
                </a:solidFill>
              </a:rPr>
              <a:t>كلية التربية الاساسية/قسم علوم حاسبات/</a:t>
            </a:r>
            <a:endParaRPr lang="ar-SA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prstClr val="black"/>
                </a:solidFill>
              </a:rPr>
              <a:pPr/>
              <a:t>‹#›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289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73FDDD-2F34-471C-8140-50EEABD39E75}" type="datetime1">
              <a:rPr lang="ar-SA" smtClean="0">
                <a:solidFill>
                  <a:prstClr val="white"/>
                </a:solidFill>
              </a:rPr>
              <a:pPr/>
              <a:t>27/09/1441</a:t>
            </a:fld>
            <a:endParaRPr lang="ar-SA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ar-SA" smtClean="0">
                <a:solidFill>
                  <a:prstClr val="white"/>
                </a:solidFill>
              </a:rPr>
              <a:t>كلية التربية الاساسية/قسم علوم حاسبات/</a:t>
            </a:r>
            <a:endParaRPr lang="ar-SA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34F065-1154-456A-91E3-76DE8E75E17B}" type="slidenum">
              <a:rPr lang="ar-SA" smtClean="0">
                <a:solidFill>
                  <a:prstClr val="white"/>
                </a:solidFill>
              </a:rPr>
              <a:pPr/>
              <a:t>‹#›</a:t>
            </a:fld>
            <a:endParaRPr lang="ar-SA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7239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773FDDD-2F34-471C-8140-50EEABD39E75}" type="datetime1">
              <a:rPr lang="ar-SA" smtClean="0">
                <a:solidFill>
                  <a:prstClr val="black"/>
                </a:solidFill>
              </a:rPr>
              <a:pPr/>
              <a:t>27/09/1441</a:t>
            </a:fld>
            <a:endParaRPr lang="ar-SA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ar-SA" smtClean="0">
                <a:solidFill>
                  <a:prstClr val="black"/>
                </a:solidFill>
              </a:rPr>
              <a:t>كلية التربية الاساسية/قسم علوم حاسبات/</a:t>
            </a:r>
            <a:endParaRPr lang="ar-SA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34F065-1154-456A-91E3-76DE8E75E17B}" type="slidenum">
              <a:rPr lang="ar-SA" smtClean="0">
                <a:solidFill>
                  <a:prstClr val="black"/>
                </a:solidFill>
              </a:rPr>
              <a:pPr/>
              <a:t>‹#›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737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/>
                </a:solidFill>
              </a:rPr>
              <a:pPr/>
              <a:t>‹#›</a:t>
            </a:fld>
            <a:endParaRPr lang="ar-SA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ar-SA" smtClean="0">
                <a:solidFill>
                  <a:prstClr val="black"/>
                </a:solidFill>
              </a:rPr>
              <a:t>كلية التربية الاساسية/قسم علوم حاسبات/</a:t>
            </a:r>
            <a:endParaRPr lang="ar-SA">
              <a:solidFill>
                <a:prstClr val="black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773FDDD-2F34-471C-8140-50EEABD39E75}" type="datetime1">
              <a:rPr lang="ar-SA" smtClean="0">
                <a:solidFill>
                  <a:prstClr val="black"/>
                </a:solidFill>
              </a:rPr>
              <a:pPr/>
              <a:t>27/09/1441</a:t>
            </a:fld>
            <a:endParaRPr lang="ar-SA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51520" y="476672"/>
            <a:ext cx="8478688" cy="1751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solidFill>
                  <a:prstClr val="black"/>
                </a:solidFill>
                <a:ea typeface="Calibri"/>
                <a:cs typeface="Andalus"/>
              </a:rPr>
              <a:t>وزارة التعليم العالي والبحث العلمي</a:t>
            </a:r>
            <a:endParaRPr lang="en-US" sz="1100" dirty="0">
              <a:solidFill>
                <a:prstClr val="black"/>
              </a:solidFill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solidFill>
                  <a:prstClr val="black"/>
                </a:solidFill>
                <a:ea typeface="Calibri"/>
                <a:cs typeface="Andalus"/>
              </a:rPr>
              <a:t>الجامعة المستنصرية</a:t>
            </a:r>
            <a:endParaRPr lang="en-US" sz="1100" dirty="0">
              <a:solidFill>
                <a:prstClr val="black"/>
              </a:solidFill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solidFill>
                  <a:prstClr val="black"/>
                </a:solidFill>
                <a:ea typeface="Calibri"/>
                <a:cs typeface="Andalus"/>
              </a:rPr>
              <a:t>كلية </a:t>
            </a:r>
            <a:r>
              <a:rPr lang="ar-SA" dirty="0" smtClean="0">
                <a:solidFill>
                  <a:prstClr val="black"/>
                </a:solidFill>
                <a:ea typeface="Calibri"/>
                <a:cs typeface="Andalus"/>
              </a:rPr>
              <a:t>التربية</a:t>
            </a:r>
            <a:r>
              <a:rPr lang="ar-IQ" dirty="0" smtClean="0">
                <a:solidFill>
                  <a:prstClr val="black"/>
                </a:solidFill>
                <a:ea typeface="Calibri"/>
                <a:cs typeface="Andalus"/>
              </a:rPr>
              <a:t> </a:t>
            </a:r>
            <a:r>
              <a:rPr lang="ar-SA" dirty="0" smtClean="0">
                <a:solidFill>
                  <a:prstClr val="black"/>
                </a:solidFill>
                <a:ea typeface="Calibri"/>
                <a:cs typeface="Andalus"/>
              </a:rPr>
              <a:t>الاساسية</a:t>
            </a:r>
            <a:endParaRPr lang="en-US" sz="1100" dirty="0">
              <a:solidFill>
                <a:prstClr val="black"/>
              </a:solidFill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solidFill>
                  <a:prstClr val="black"/>
                </a:solidFill>
                <a:ea typeface="Calibri"/>
                <a:cs typeface="Andalus"/>
              </a:rPr>
              <a:t>قسم علوم الحاسبات </a:t>
            </a:r>
            <a:endParaRPr lang="en-US" sz="1100" dirty="0">
              <a:solidFill>
                <a:prstClr val="black"/>
              </a:solidFill>
              <a:ea typeface="Calibri"/>
              <a:cs typeface="Arial"/>
            </a:endParaRPr>
          </a:p>
        </p:txBody>
      </p:sp>
      <p:sp>
        <p:nvSpPr>
          <p:cNvPr id="6" name="WordArt 2" descr="Paper bag"/>
          <p:cNvSpPr>
            <a:spLocks noChangeArrowheads="1" noChangeShapeType="1" noTextEdit="1"/>
          </p:cNvSpPr>
          <p:nvPr/>
        </p:nvSpPr>
        <p:spPr bwMode="auto">
          <a:xfrm>
            <a:off x="971600" y="2492896"/>
            <a:ext cx="7560840" cy="19843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/>
            </a:prstTxWarp>
          </a:bodyPr>
          <a:lstStyle/>
          <a:p>
            <a:pPr algn="ctr" rtl="0"/>
            <a:r>
              <a:rPr lang="en-US" sz="3600" b="1" kern="1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/>
              </a:rPr>
              <a:t>Microsoft Word 2010 </a:t>
            </a:r>
            <a:endParaRPr lang="ar-AE" sz="3600" b="1" kern="1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/>
            </a:endParaRPr>
          </a:p>
        </p:txBody>
      </p:sp>
      <p:sp>
        <p:nvSpPr>
          <p:cNvPr id="7" name="عنصر نائب للتذييل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srgbClr val="2DA2BF">
                    <a:tint val="20000"/>
                  </a:srgbClr>
                </a:solidFill>
              </a:rPr>
              <a:t>كلية التربية الاساسية/قسم علوم حاسبات/</a:t>
            </a:r>
            <a:endParaRPr lang="ar-SA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81182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404664"/>
            <a:ext cx="6534472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lnSpc>
                <a:spcPct val="115000"/>
              </a:lnSpc>
            </a:pPr>
            <a:r>
              <a:rPr lang="ar-IQ" b="1" dirty="0">
                <a:ea typeface="Calibri"/>
              </a:rPr>
              <a:t>1-5 مكونات نافذة البرنامج </a:t>
            </a:r>
            <a:r>
              <a:rPr lang="en-US" b="1" dirty="0">
                <a:latin typeface="Arial"/>
                <a:ea typeface="Calibri"/>
                <a:cs typeface="Arial"/>
              </a:rPr>
              <a:t>Microsoft Word</a:t>
            </a:r>
            <a:r>
              <a:rPr lang="ar-IQ" b="1" dirty="0">
                <a:ea typeface="Calibri"/>
              </a:rPr>
              <a:t> </a:t>
            </a:r>
            <a:endParaRPr lang="en-US" sz="1400" dirty="0">
              <a:ea typeface="Calibri"/>
              <a:cs typeface="Arial"/>
            </a:endParaRPr>
          </a:p>
          <a:p>
            <a:pPr marL="342900" lvl="0" indent="-342900" algn="justLow">
              <a:lnSpc>
                <a:spcPct val="115000"/>
              </a:lnSpc>
              <a:buFont typeface="+mj-lt"/>
              <a:buAutoNum type="arabicPeriod"/>
            </a:pPr>
            <a:r>
              <a:rPr lang="ar-IQ" b="1" dirty="0">
                <a:ea typeface="Calibri"/>
              </a:rPr>
              <a:t>5-1 شريط العنوان </a:t>
            </a:r>
            <a:r>
              <a:rPr lang="en-US" b="1" dirty="0">
                <a:latin typeface="Arial"/>
                <a:ea typeface="Calibri"/>
                <a:cs typeface="Arial"/>
              </a:rPr>
              <a:t>title bar </a:t>
            </a:r>
            <a:r>
              <a:rPr lang="ar-IQ" b="1" dirty="0">
                <a:ea typeface="Calibri"/>
              </a:rPr>
              <a:t>:- </a:t>
            </a:r>
            <a:endParaRPr lang="en-US" sz="1400" dirty="0">
              <a:ea typeface="Calibri"/>
              <a:cs typeface="Arial"/>
            </a:endParaRPr>
          </a:p>
        </p:txBody>
      </p:sp>
      <p:pic>
        <p:nvPicPr>
          <p:cNvPr id="10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0605"/>
            <a:ext cx="8376642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مستطيل 2"/>
          <p:cNvSpPr/>
          <p:nvPr/>
        </p:nvSpPr>
        <p:spPr>
          <a:xfrm>
            <a:off x="323528" y="1916832"/>
            <a:ext cx="8376642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lnSpc>
                <a:spcPct val="115000"/>
              </a:lnSpc>
            </a:pPr>
            <a:r>
              <a:rPr lang="ar-IQ" b="1" dirty="0">
                <a:ea typeface="Calibri"/>
              </a:rPr>
              <a:t>وسمي شريط العنوان لأنه يحتوي على عنوان البرنامج المفتوح وكذلك على زري التصغير والتكبير والاغلاق  بالإضافة الى امكانية وضع شريط ادوات الوصول السريع ( الذي يحتوي على ايقونات الحفظ والتراجع والفتح وغيرها من ادوات التي يتحكم بها المستخدم ) .</a:t>
            </a:r>
            <a:endParaRPr lang="en-US" sz="1400" dirty="0">
              <a:ea typeface="Calibri"/>
              <a:cs typeface="Arial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5009737" y="3216238"/>
            <a:ext cx="3690433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43000" lvl="2" indent="-228600" algn="justLow">
              <a:lnSpc>
                <a:spcPct val="115000"/>
              </a:lnSpc>
              <a:buFont typeface="+mj-lt"/>
              <a:buAutoNum type="arabicPeriod" startAt="2"/>
            </a:pPr>
            <a:r>
              <a:rPr lang="ar-IQ" b="1" dirty="0">
                <a:ea typeface="Calibri"/>
              </a:rPr>
              <a:t>شريط القوائم </a:t>
            </a:r>
            <a:r>
              <a:rPr lang="en-US" b="1" dirty="0">
                <a:latin typeface="Arial"/>
                <a:ea typeface="Calibri"/>
                <a:cs typeface="Arial"/>
              </a:rPr>
              <a:t>minus bar </a:t>
            </a:r>
            <a:r>
              <a:rPr lang="ar-IQ" b="1" dirty="0">
                <a:ea typeface="Calibri"/>
              </a:rPr>
              <a:t>:-</a:t>
            </a:r>
            <a:endParaRPr lang="en-US" sz="1400" dirty="0">
              <a:ea typeface="Calibri"/>
              <a:cs typeface="Arial"/>
            </a:endParaRPr>
          </a:p>
        </p:txBody>
      </p:sp>
      <p:pic>
        <p:nvPicPr>
          <p:cNvPr id="1027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3627120"/>
            <a:ext cx="8376642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701" y="4365104"/>
            <a:ext cx="8250381" cy="234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4429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9"/>
            <a:ext cx="8662784" cy="6374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083987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44842" y="260648"/>
            <a:ext cx="6419646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Low">
              <a:lnSpc>
                <a:spcPct val="115000"/>
              </a:lnSpc>
              <a:buFont typeface="+mj-lt"/>
              <a:buAutoNum type="arabicPeriod"/>
            </a:pPr>
            <a:r>
              <a:rPr lang="ar-IQ" b="1" dirty="0">
                <a:ea typeface="Calibri"/>
              </a:rPr>
              <a:t>شريط تبويب او قائمة مراسلات </a:t>
            </a:r>
            <a:r>
              <a:rPr lang="en-US" b="1" dirty="0">
                <a:latin typeface="Arial"/>
                <a:ea typeface="Calibri"/>
                <a:cs typeface="Arial"/>
              </a:rPr>
              <a:t>Mailings</a:t>
            </a:r>
            <a:r>
              <a:rPr lang="ar-IQ" b="1" dirty="0">
                <a:ea typeface="Calibri"/>
              </a:rPr>
              <a:t> :-</a:t>
            </a:r>
            <a:endParaRPr lang="en-US" sz="1400" dirty="0">
              <a:ea typeface="Calibri"/>
              <a:cs typeface="Arial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002824"/>
            <a:ext cx="8568952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48231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75572"/>
            <a:ext cx="8331794" cy="2720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7464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04448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04565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</TotalTime>
  <Words>127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Concourse</vt:lpstr>
      <vt:lpstr>Adjacency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DR.Ahmed Saker</cp:lastModifiedBy>
  <cp:revision>4</cp:revision>
  <dcterms:created xsi:type="dcterms:W3CDTF">2019-02-26T13:40:56Z</dcterms:created>
  <dcterms:modified xsi:type="dcterms:W3CDTF">2020-05-19T13:59:59Z</dcterms:modified>
</cp:coreProperties>
</file>