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86" d="100"/>
          <a:sy n="86" d="100"/>
        </p:scale>
        <p:origin x="-1354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الفنون النثرية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أولا – فن الرسائل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46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6662937" cy="574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51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491810" y="1052736"/>
            <a:ext cx="43844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IQ" sz="2800" dirty="0">
                <a:solidFill>
                  <a:srgbClr val="FF0000"/>
                </a:solidFill>
              </a:rPr>
              <a:t>أما أهم </a:t>
            </a:r>
            <a:r>
              <a:rPr lang="ar-IQ" sz="2800" dirty="0" smtClean="0">
                <a:solidFill>
                  <a:srgbClr val="FF0000"/>
                </a:solidFill>
              </a:rPr>
              <a:t>أنواع الرسائل الادبية فهي :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909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268288"/>
            <a:ext cx="6086872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142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87400"/>
            <a:ext cx="6374905" cy="528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489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6518921" cy="5328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983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900</TotalTime>
  <Words>13</Words>
  <Application>Microsoft Office PowerPoint</Application>
  <PresentationFormat>عرض على الشاشة (3:4)‏</PresentationFormat>
  <Paragraphs>3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وافر</vt:lpstr>
      <vt:lpstr>الفنون النثرية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الفنون النثرية</dc:title>
  <dc:creator>ALSHOWI</dc:creator>
  <cp:lastModifiedBy>DR.Ahmed Saker 2O11</cp:lastModifiedBy>
  <cp:revision>6</cp:revision>
  <dcterms:created xsi:type="dcterms:W3CDTF">2020-05-08T14:18:51Z</dcterms:created>
  <dcterms:modified xsi:type="dcterms:W3CDTF">2020-05-10T13:23:46Z</dcterms:modified>
</cp:coreProperties>
</file>