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78" autoAdjust="0"/>
    <p:restoredTop sz="94652" autoAdjust="0"/>
  </p:normalViewPr>
  <p:slideViewPr>
    <p:cSldViewPr>
      <p:cViewPr varScale="1">
        <p:scale>
          <a:sx n="95" d="100"/>
          <a:sy n="95" d="100"/>
        </p:scale>
        <p:origin x="-109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عنصر نائب للتاريخ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354ED8D-FE15-4919-840E-55E6DFD1A30E}" type="datetimeFigureOut">
              <a:rPr lang="en-US" smtClean="0"/>
              <a:t>5/3/2020</a:t>
            </a:fld>
            <a:endParaRPr lang="en-US"/>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6" name="عنصر نائب للتذييل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عنصر نائب لرقم الشريحة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9C3FD7F-231E-4FE2-9B6F-E35F27EBDDD4}" type="slidenum">
              <a:rPr lang="en-US" smtClean="0"/>
              <a:t>‹#›</a:t>
            </a:fld>
            <a:endParaRPr lang="en-US"/>
          </a:p>
        </p:txBody>
      </p:sp>
    </p:spTree>
    <p:extLst>
      <p:ext uri="{BB962C8B-B14F-4D97-AF65-F5344CB8AC3E}">
        <p14:creationId xmlns:p14="http://schemas.microsoft.com/office/powerpoint/2010/main" val="25889110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en-US" dirty="0"/>
          </a:p>
        </p:txBody>
      </p:sp>
      <p:sp>
        <p:nvSpPr>
          <p:cNvPr id="4" name="عنصر نائب لرقم الشريحة 3"/>
          <p:cNvSpPr>
            <a:spLocks noGrp="1"/>
          </p:cNvSpPr>
          <p:nvPr>
            <p:ph type="sldNum" sz="quarter" idx="10"/>
          </p:nvPr>
        </p:nvSpPr>
        <p:spPr/>
        <p:txBody>
          <a:bodyPr/>
          <a:lstStyle/>
          <a:p>
            <a:fld id="{59C3FD7F-231E-4FE2-9B6F-E35F27EBDDD4}" type="slidenum">
              <a:rPr lang="en-US" smtClean="0"/>
              <a:t>2</a:t>
            </a:fld>
            <a:endParaRPr lang="en-US"/>
          </a:p>
        </p:txBody>
      </p:sp>
    </p:spTree>
    <p:extLst>
      <p:ext uri="{BB962C8B-B14F-4D97-AF65-F5344CB8AC3E}">
        <p14:creationId xmlns:p14="http://schemas.microsoft.com/office/powerpoint/2010/main" val="24855001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1B8ABB09-4A1D-463E-8065-109CC2B7EFAA}" type="datetimeFigureOut">
              <a:rPr lang="ar-SA" smtClean="0"/>
              <a:t>11/09/1441</a:t>
            </a:fld>
            <a:endParaRPr lang="ar-SA"/>
          </a:p>
        </p:txBody>
      </p:sp>
      <p:sp>
        <p:nvSpPr>
          <p:cNvPr id="19" name="Footer Placeholder 18"/>
          <p:cNvSpPr>
            <a:spLocks noGrp="1"/>
          </p:cNvSpPr>
          <p:nvPr>
            <p:ph type="ftr" sz="quarter" idx="11"/>
          </p:nvPr>
        </p:nvSpPr>
        <p:spPr/>
        <p:txBody>
          <a:bodyPr/>
          <a:lstStyle/>
          <a:p>
            <a:endParaRPr lang="ar-SA"/>
          </a:p>
        </p:txBody>
      </p:sp>
      <p:sp>
        <p:nvSpPr>
          <p:cNvPr id="27" name="Slide Number Placeholder 26"/>
          <p:cNvSpPr>
            <a:spLocks noGrp="1"/>
          </p:cNvSpPr>
          <p:nvPr>
            <p:ph type="sldNum" sz="quarter" idx="12"/>
          </p:nvPr>
        </p:nvSpPr>
        <p:spPr/>
        <p:txBody>
          <a:bodyPr/>
          <a:lstStyle/>
          <a:p>
            <a:fld id="{0B34F065-1154-456A-91E3-76DE8E75E17B}" type="slidenum">
              <a:rPr lang="ar-SA" smtClean="0"/>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t>11/09/1441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t>11/09/1441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t>11/09/1441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t>11/09/1441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t>11/09/1441</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1B8ABB09-4A1D-463E-8065-109CC2B7EFAA}" type="datetimeFigureOut">
              <a:rPr lang="ar-SA" smtClean="0"/>
              <a:t>11/09/1441</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1B8ABB09-4A1D-463E-8065-109CC2B7EFAA}" type="datetimeFigureOut">
              <a:rPr lang="ar-SA" smtClean="0"/>
              <a:t>11/09/1441</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t>11/09/1441</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t>11/09/1441</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t>11/09/1441</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a:xfrm>
            <a:off x="8077200" y="6356350"/>
            <a:ext cx="609600" cy="365125"/>
          </a:xfrm>
        </p:spPr>
        <p:txBody>
          <a:bodyPr/>
          <a:lstStyle/>
          <a:p>
            <a:fld id="{0B34F065-1154-456A-91E3-76DE8E75E17B}" type="slidenum">
              <a:rPr lang="ar-SA" smtClean="0"/>
              <a:t>‹#›</a:t>
            </a:fld>
            <a:endParaRPr lang="ar-SA"/>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B8ABB09-4A1D-463E-8065-109CC2B7EFAA}" type="datetimeFigureOut">
              <a:rPr lang="ar-SA" smtClean="0"/>
              <a:t>11/09/1441</a:t>
            </a:fld>
            <a:endParaRPr lang="ar-SA"/>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B34F065-1154-456A-91E3-76DE8E75E17B}" type="slidenum">
              <a:rPr lang="ar-SA" smtClean="0"/>
              <a:t>‹#›</a:t>
            </a:fld>
            <a:endParaRPr lang="ar-SA"/>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pPr algn="ctr"/>
            <a:r>
              <a:rPr lang="ar-IQ" dirty="0" smtClean="0"/>
              <a:t>النثر في العصر العباسي </a:t>
            </a:r>
            <a:endParaRPr lang="en-US" dirty="0"/>
          </a:p>
        </p:txBody>
      </p:sp>
      <p:sp>
        <p:nvSpPr>
          <p:cNvPr id="3" name="عنوان فرعي 2"/>
          <p:cNvSpPr>
            <a:spLocks noGrp="1"/>
          </p:cNvSpPr>
          <p:nvPr>
            <p:ph type="subTitle" idx="1"/>
          </p:nvPr>
        </p:nvSpPr>
        <p:spPr>
          <a:xfrm>
            <a:off x="1262337" y="3212976"/>
            <a:ext cx="7854696" cy="1752600"/>
          </a:xfrm>
        </p:spPr>
        <p:txBody>
          <a:bodyPr>
            <a:normAutofit fontScale="92500" lnSpcReduction="10000"/>
          </a:bodyPr>
          <a:lstStyle/>
          <a:p>
            <a:pPr algn="ctr"/>
            <a:r>
              <a:rPr lang="ar-IQ" dirty="0" smtClean="0">
                <a:solidFill>
                  <a:schemeClr val="bg1"/>
                </a:solidFill>
              </a:rPr>
              <a:t>أساتذة المادة </a:t>
            </a:r>
          </a:p>
          <a:p>
            <a:pPr algn="ctr"/>
            <a:r>
              <a:rPr lang="ar-IQ" dirty="0" smtClean="0">
                <a:solidFill>
                  <a:schemeClr val="bg1"/>
                </a:solidFill>
              </a:rPr>
              <a:t>أ.د حسين حمزة </a:t>
            </a:r>
          </a:p>
          <a:p>
            <a:pPr algn="ctr"/>
            <a:r>
              <a:rPr lang="ar-IQ" dirty="0" smtClean="0">
                <a:solidFill>
                  <a:schemeClr val="bg1"/>
                </a:solidFill>
              </a:rPr>
              <a:t>أ.د زينب هادي حسن </a:t>
            </a:r>
          </a:p>
          <a:p>
            <a:pPr algn="ctr"/>
            <a:r>
              <a:rPr lang="ar-IQ" dirty="0" smtClean="0">
                <a:solidFill>
                  <a:schemeClr val="bg1"/>
                </a:solidFill>
              </a:rPr>
              <a:t>أ.م.د نضال عبد الجبار </a:t>
            </a:r>
            <a:endParaRPr lang="en-US" dirty="0">
              <a:solidFill>
                <a:schemeClr val="bg1"/>
              </a:solidFill>
            </a:endParaRPr>
          </a:p>
        </p:txBody>
      </p:sp>
    </p:spTree>
    <p:extLst>
      <p:ext uri="{BB962C8B-B14F-4D97-AF65-F5344CB8AC3E}">
        <p14:creationId xmlns:p14="http://schemas.microsoft.com/office/powerpoint/2010/main" val="3003360856"/>
      </p:ext>
    </p:extLst>
  </p:cSld>
  <p:clrMapOvr>
    <a:masterClrMapping/>
  </p:clrMapOvr>
  <mc:AlternateContent xmlns:mc="http://schemas.openxmlformats.org/markup-compatibility/2006" xmlns:p14="http://schemas.microsoft.com/office/powerpoint/2010/main">
    <mc:Choice Requires="p14">
      <p:transition spd="med" p14:dur="700" advClick="0" advTm="10000">
        <p:fade/>
      </p:transition>
    </mc:Choice>
    <mc:Fallback xmlns="">
      <p:transition spd="med" advClick="0" advTm="10000">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286000" y="1859340"/>
            <a:ext cx="4572000" cy="3139321"/>
          </a:xfrm>
          <a:prstGeom prst="rect">
            <a:avLst/>
          </a:prstGeom>
        </p:spPr>
        <p:txBody>
          <a:bodyPr>
            <a:spAutoFit/>
          </a:bodyPr>
          <a:lstStyle/>
          <a:p>
            <a:r>
              <a:rPr lang="ar-IQ" dirty="0"/>
              <a:t>زاد الاهتمام بالنثر منذ انبثاق نور الاسلام وقيام الدولة الجديدة في زمن النبي محمد صلى الله عليه واله وسلم، وأخذ ينمو ويتطور ويزداد اتساعا في عهد الخلفاء الراشدين، ثم في دولة بني أمية، ولا سيما بعد الفتوحات الكبيرة وتوسع رقعة الحكم الإسلامي شرقا وغربا، وزيادة مصالح مركز الخلافة، وحاجة الخلفاء الى الإتصال بالولاة والعمال .</a:t>
            </a:r>
          </a:p>
          <a:p>
            <a:r>
              <a:rPr lang="ar-IQ" dirty="0"/>
              <a:t>وبدأ كثير من الكتاب بتجويد الكتابة واتقانها واظهارها بأسلوب جزل متين وقد كانت في أول أمرها تميل الى الايجاز الشديد واختصار المعاني باقل العبارات واقصرها، والتمسك بالأمانة والصدق والصراحة التي درج عليها العرب واوصى بها الدين الحنيف .</a:t>
            </a:r>
          </a:p>
        </p:txBody>
      </p:sp>
    </p:spTree>
    <p:extLst>
      <p:ext uri="{BB962C8B-B14F-4D97-AF65-F5344CB8AC3E}">
        <p14:creationId xmlns:p14="http://schemas.microsoft.com/office/powerpoint/2010/main" val="4120962069"/>
      </p:ext>
    </p:extLst>
  </p:cSld>
  <p:clrMapOvr>
    <a:masterClrMapping/>
  </p:clrMapOvr>
  <mc:AlternateContent xmlns:mc="http://schemas.openxmlformats.org/markup-compatibility/2006" xmlns:p14="http://schemas.microsoft.com/office/powerpoint/2010/main">
    <mc:Choice Requires="p14">
      <p:transition spd="slow" p14:dur="2000" advClick="0" advTm="10000"/>
    </mc:Choice>
    <mc:Fallback xmlns="">
      <p:transition spd="slow" advClick="0" advTm="10000"/>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286000" y="1859340"/>
            <a:ext cx="4572000" cy="3139321"/>
          </a:xfrm>
          <a:prstGeom prst="rect">
            <a:avLst/>
          </a:prstGeom>
        </p:spPr>
        <p:txBody>
          <a:bodyPr>
            <a:spAutoFit/>
          </a:bodyPr>
          <a:lstStyle/>
          <a:p>
            <a:pPr algn="just"/>
            <a:r>
              <a:rPr lang="ar-IQ" dirty="0"/>
              <a:t>وحينما تقدم العهد بالدولة الأموية ومضى الجيل الأول، مالت الكتابة الى التنويع والاطناب والتوسع في المعاني والتأنق في صياغة الجمل والعبارات، حتى أصبح لها أصول محددة وقواعد مقننة، وقد ظهرت ثمرتها جلية واضحة عند عبد الحميد بن يحيى ( ت 132 هـ ) كاتب مروان بن محمد آخر خلفاء بني أمية في دمشق وقد أجمع النقاد والمؤرخون على انه واضع اسس الكتابة الفنية الأول في النثر العربي، قال ابن النديم " عنه أخذ المترسلون، ولطريقته لزموا، وهو الذي سهّل سبيل البلاغة في الترسل " وقال المسعودي " صاحب الرسائل والبلاغات، وهو أول من أطال الرسائل، واستعمل التحميدات في فصول الكتب، فاستعمل الناس ذلك بعده " </a:t>
            </a:r>
            <a:endParaRPr lang="en-US" dirty="0"/>
          </a:p>
        </p:txBody>
      </p:sp>
    </p:spTree>
    <p:extLst>
      <p:ext uri="{BB962C8B-B14F-4D97-AF65-F5344CB8AC3E}">
        <p14:creationId xmlns:p14="http://schemas.microsoft.com/office/powerpoint/2010/main" val="871903217"/>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286000" y="1997839"/>
            <a:ext cx="4572000" cy="2862322"/>
          </a:xfrm>
          <a:prstGeom prst="rect">
            <a:avLst/>
          </a:prstGeom>
        </p:spPr>
        <p:txBody>
          <a:bodyPr>
            <a:spAutoFit/>
          </a:bodyPr>
          <a:lstStyle/>
          <a:p>
            <a:r>
              <a:rPr lang="ar-IQ" dirty="0"/>
              <a:t>كان عبد الحميد يعنى في كتاباته بتنسيق العبارات وتوازنها، وأخذ الجمل بعضها برقاب بعض، والتبسيط والإطناب، واستخدام السجع والازدواج من غير تكلف، وقد تجلت طريقته في رسالته الدقيقة المحكمة التي وجهها الى الكتاب ليتخذوها دليلا لهم في عملهم الكتابي.</a:t>
            </a:r>
          </a:p>
          <a:p>
            <a:pPr algn="just"/>
            <a:r>
              <a:rPr lang="ar-IQ" dirty="0"/>
              <a:t>ولما قامت الدولة العباسية عظُم شأن الكتابة وزاد الاقبال عليها بعد ان انفتح امامها مجالات واسعة، واصبح للكتاب مقام محمود لدى الخلفاء والوزراء والولاة وكان للموهوبين منهم دور بارز في تسيير شؤون الدولة السياسية والادارية والمالية</a:t>
            </a:r>
          </a:p>
        </p:txBody>
      </p:sp>
    </p:spTree>
    <p:extLst>
      <p:ext uri="{BB962C8B-B14F-4D97-AF65-F5344CB8AC3E}">
        <p14:creationId xmlns:p14="http://schemas.microsoft.com/office/powerpoint/2010/main" val="3430749775"/>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286000" y="1443841"/>
            <a:ext cx="4572000" cy="3970318"/>
          </a:xfrm>
          <a:prstGeom prst="rect">
            <a:avLst/>
          </a:prstGeom>
        </p:spPr>
        <p:txBody>
          <a:bodyPr>
            <a:spAutoFit/>
          </a:bodyPr>
          <a:lstStyle/>
          <a:p>
            <a:r>
              <a:rPr lang="ar-IQ" dirty="0"/>
              <a:t>كان الكتاب في العصر العباسي مثقفين ثقافة عالية ومزودين بصنوف المعرفة تراهم يحفظون القران الكريم وشيئا كبيرا من الحديث النبوي وكلام البلغاء وخطب الصحابة والخلفاء ووصاياهم وقصائد كبار الشعراء فضلا عن تزويدهم بثروة لغوية ووقوفهم على علوم الامم الأخرى مباشرة أو بعد ترجمتها الى اللغة العربية </a:t>
            </a:r>
          </a:p>
          <a:p>
            <a:pPr algn="just"/>
            <a:r>
              <a:rPr lang="ar-IQ" dirty="0"/>
              <a:t>لقد توسعت الآفاق أمام الكتابة بعد ان احتضنت الدولة العباسية الأمة الإسلامية وتولت رعايتهم وحمايتهم والنظر في شؤونهم السياسية والثقافية والعمرانية فنجد هناك كتابات في التفاويض والتقاليد والمبايعات والعهود والعقود والتهاني والتعازي الى جانب التواقيع والخطب والرسائل والمنشورات والوصايا وهناك ايضا كتابات اخوانية كالشفاعة والعتاب والشكوى والاعتذار واستنجاز الحاجات وكتابات في اغراض تأديبية باسلوب القصص </a:t>
            </a:r>
            <a:r>
              <a:rPr lang="ar-IQ" dirty="0" smtClean="0"/>
              <a:t>او </a:t>
            </a:r>
            <a:r>
              <a:rPr lang="ar-IQ" dirty="0"/>
              <a:t>السير على السنة الحيوان .</a:t>
            </a:r>
          </a:p>
        </p:txBody>
      </p:sp>
    </p:spTree>
    <p:extLst>
      <p:ext uri="{BB962C8B-B14F-4D97-AF65-F5344CB8AC3E}">
        <p14:creationId xmlns:p14="http://schemas.microsoft.com/office/powerpoint/2010/main" val="38781113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286000" y="1443841"/>
            <a:ext cx="4572000" cy="3970318"/>
          </a:xfrm>
          <a:prstGeom prst="rect">
            <a:avLst/>
          </a:prstGeom>
        </p:spPr>
        <p:txBody>
          <a:bodyPr>
            <a:spAutoFit/>
          </a:bodyPr>
          <a:lstStyle/>
          <a:p>
            <a:r>
              <a:rPr lang="ar-IQ" dirty="0"/>
              <a:t>كان الكتاب في العصر العباسي مثقفين ثقافة عالية ومزودين بصنوف المعرفة تراهم يحفظون القران الكريم وشيئا كبيرا من الحديث النبوي وكلام البلغاء وخطب الصحابة والخلفاء ووصاياهم وقصائد كبار الشعراء فضلا عن تزويدهم بثروة لغوية ووقوفهم على علوم الامم الأخرى مباشرة أو بعد ترجمتها الى اللغة العربية </a:t>
            </a:r>
          </a:p>
          <a:p>
            <a:pPr algn="just"/>
            <a:r>
              <a:rPr lang="ar-IQ" dirty="0"/>
              <a:t>لقد توسعت الآفاق أمام الكتابة بعد ان احتضنت الدولة العباسية الأمة الإسلامية وتولت رعايتهم وحمايتهم والنظر في شؤونهم السياسية والثقافية والعمرانية فنجد هناك كتابات في التفاويض والتقاليد والمبايعات والعهود والعقود والتهاني والتعازي الى جانب التواقيع والخطب والرسائل والمنشورات والوصايا وهناك ايضا كتابات اخوانية كالشفاعة والعتاب والشكوى والاعتذار واستنجاز الحاجات وكتابات في اغراض تأديبية باسلوب القصص </a:t>
            </a:r>
            <a:r>
              <a:rPr lang="ar-IQ" dirty="0" smtClean="0"/>
              <a:t>او </a:t>
            </a:r>
            <a:r>
              <a:rPr lang="ar-IQ" dirty="0"/>
              <a:t>السير على السنة الحيوان .</a:t>
            </a:r>
          </a:p>
        </p:txBody>
      </p:sp>
    </p:spTree>
    <p:extLst>
      <p:ext uri="{BB962C8B-B14F-4D97-AF65-F5344CB8AC3E}">
        <p14:creationId xmlns:p14="http://schemas.microsoft.com/office/powerpoint/2010/main" val="895867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57</TotalTime>
  <Words>526</Words>
  <Application>Microsoft Office PowerPoint</Application>
  <PresentationFormat>عرض على الشاشة (3:4)‏</PresentationFormat>
  <Paragraphs>15</Paragraphs>
  <Slides>6</Slides>
  <Notes>1</Notes>
  <HiddenSlides>0</HiddenSlides>
  <MMClips>0</MMClips>
  <ScaleCrop>false</ScaleCrop>
  <HeadingPairs>
    <vt:vector size="4" baseType="variant">
      <vt:variant>
        <vt:lpstr>نسق</vt:lpstr>
      </vt:variant>
      <vt:variant>
        <vt:i4>1</vt:i4>
      </vt:variant>
      <vt:variant>
        <vt:lpstr>عناوين الشرائح</vt:lpstr>
      </vt:variant>
      <vt:variant>
        <vt:i4>6</vt:i4>
      </vt:variant>
    </vt:vector>
  </HeadingPairs>
  <TitlesOfParts>
    <vt:vector size="7" baseType="lpstr">
      <vt:lpstr>تدفق</vt:lpstr>
      <vt:lpstr>النثر في العصر العباسي </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النثر في العصر العباسي </dc:title>
  <dc:creator>ALSHOWI</dc:creator>
  <cp:lastModifiedBy>DR.Ahmed Saker 2O11</cp:lastModifiedBy>
  <cp:revision>7</cp:revision>
  <dcterms:created xsi:type="dcterms:W3CDTF">2020-04-28T09:30:51Z</dcterms:created>
  <dcterms:modified xsi:type="dcterms:W3CDTF">2020-05-03T18:11:01Z</dcterms:modified>
</cp:coreProperties>
</file>