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1" autoAdjust="0"/>
    <p:restoredTop sz="86299" autoAdjust="0"/>
  </p:normalViewPr>
  <p:slideViewPr>
    <p:cSldViewPr>
      <p:cViewPr>
        <p:scale>
          <a:sx n="70" d="100"/>
          <a:sy n="7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2D17E2-8B14-45AA-B6F9-EAF18F58D832}" type="datetimeFigureOut">
              <a:rPr lang="ar-AE" smtClean="0"/>
              <a:t>21/09/1441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F314C37-E11E-4481-A022-6D936DBAF1B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4950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73FDDD-2F34-471C-8140-50EEABD39E75}" type="datetime1">
              <a:rPr lang="ar-SA" smtClean="0"/>
              <a:t>21/09/1441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51520" y="476672"/>
            <a:ext cx="8478688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وزارة التعليم العالي والبحث العلمي</a:t>
            </a:r>
            <a:endParaRPr lang="en-US" sz="11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الجامعة المستنصرية</a:t>
            </a:r>
            <a:endParaRPr lang="en-US" sz="11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كلية </a:t>
            </a:r>
            <a:r>
              <a:rPr lang="ar-SA" dirty="0" smtClean="0">
                <a:ea typeface="Calibri"/>
                <a:cs typeface="Andalus"/>
              </a:rPr>
              <a:t>التربية</a:t>
            </a:r>
            <a:r>
              <a:rPr lang="ar-IQ" dirty="0" smtClean="0">
                <a:ea typeface="Calibri"/>
                <a:cs typeface="Andalus"/>
              </a:rPr>
              <a:t> </a:t>
            </a:r>
            <a:r>
              <a:rPr lang="ar-SA" dirty="0" smtClean="0">
                <a:ea typeface="Calibri"/>
                <a:cs typeface="Andalus"/>
              </a:rPr>
              <a:t>الاساسية</a:t>
            </a:r>
            <a:endParaRPr lang="en-US" sz="11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ndalus"/>
              </a:rPr>
              <a:t>قسم علوم الحاسبات </a:t>
            </a:r>
            <a:endParaRPr lang="en-US" sz="1100" dirty="0">
              <a:ea typeface="Calibri"/>
              <a:cs typeface="Arial"/>
            </a:endParaRPr>
          </a:p>
        </p:txBody>
      </p:sp>
      <p:sp>
        <p:nvSpPr>
          <p:cNvPr id="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971600" y="2492896"/>
            <a:ext cx="7560840" cy="1984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/>
            </a:prstTxWarp>
          </a:bodyPr>
          <a:lstStyle/>
          <a:p>
            <a:pPr algn="ctr" rtl="0">
              <a:buNone/>
            </a:pPr>
            <a:r>
              <a:rPr lang="en-US" sz="3600" b="1" kern="1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Microsoft Word 2010 </a:t>
            </a:r>
            <a:endParaRPr lang="ar-AE" sz="3600" b="1" kern="1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</a:endParaRPr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745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32657"/>
            <a:ext cx="647858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991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3882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285999" y="2564904"/>
            <a:ext cx="653233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1-2 ) تشغيل برنامج الورد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</a:t>
            </a:r>
            <a:endParaRPr lang="en-US" sz="1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هناك عدة طرق لتشغيل برنامج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 </a:t>
            </a:r>
            <a:r>
              <a:rPr lang="ar-IQ" b="1" dirty="0">
                <a:ea typeface="Calibri"/>
              </a:rPr>
              <a:t>  منها :-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ea typeface="Calibri"/>
              </a:rPr>
              <a:t>الطريقة الاولى :-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6478587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244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04664"/>
            <a:ext cx="82809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457200"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عند تشغيل البرنامج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</a:t>
            </a:r>
            <a:r>
              <a:rPr lang="ar-IQ" b="1" dirty="0">
                <a:ea typeface="Calibri"/>
              </a:rPr>
              <a:t> بإحدى الطرق اعلاه سيتم فتح نافذة جديدة . وتكون النافذة الجديدة بالشكل رقم (1) :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902703"/>
            <a:ext cx="573405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2811585" y="5944464"/>
            <a:ext cx="34488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>
                <a:ea typeface="Calibri"/>
              </a:rPr>
              <a:t> الشكل رقم (1)  مكونات نافذة ال (</a:t>
            </a:r>
            <a:r>
              <a:rPr lang="en-US" b="1" dirty="0">
                <a:latin typeface="Arial"/>
                <a:ea typeface="Calibri"/>
                <a:cs typeface="Arial"/>
              </a:rPr>
              <a:t>Word </a:t>
            </a:r>
            <a:r>
              <a:rPr lang="ar-IQ" b="1" dirty="0">
                <a:ea typeface="Calibri"/>
              </a:rPr>
              <a:t> )</a:t>
            </a:r>
            <a:endParaRPr lang="ar-AE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617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3324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الاساسية/قسم علوم حاسبات/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5149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82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4</cp:revision>
  <dcterms:created xsi:type="dcterms:W3CDTF">2019-02-26T13:40:40Z</dcterms:created>
  <dcterms:modified xsi:type="dcterms:W3CDTF">2020-05-12T21:32:35Z</dcterms:modified>
</cp:coreProperties>
</file>