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2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5441" autoAdjust="0"/>
    <p:restoredTop sz="86299" autoAdjust="0"/>
  </p:normalViewPr>
  <p:slideViewPr>
    <p:cSldViewPr>
      <p:cViewPr>
        <p:scale>
          <a:sx n="70" d="100"/>
          <a:sy n="70" d="100"/>
        </p:scale>
        <p:origin x="-1152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92D17E2-8B14-45AA-B6F9-EAF18F58D832}" type="datetimeFigureOut">
              <a:rPr lang="ar-AE" smtClean="0"/>
              <a:t>21/09/1441</a:t>
            </a:fld>
            <a:endParaRPr lang="ar-AE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AE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F314C37-E11E-4481-A022-6D936DBAF1BC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449505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773FDDD-2F34-471C-8140-50EEABD39E75}" type="datetime1">
              <a:rPr lang="ar-SA" smtClean="0"/>
              <a:t>21/09/1441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ar-SA" smtClean="0"/>
              <a:t>كلية التربية الاساسية/قسم علوم حاسبات/</a:t>
            </a:r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73FDDD-2F34-471C-8140-50EEABD39E75}" type="datetime1">
              <a:rPr lang="ar-SA" smtClean="0"/>
              <a:t>21/09/1441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الاساسية/قسم علوم حاسبات/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73FDDD-2F34-471C-8140-50EEABD39E75}" type="datetime1">
              <a:rPr lang="ar-SA" smtClean="0"/>
              <a:t>21/09/1441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الاساسية/قسم علوم حاسبات/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73FDDD-2F34-471C-8140-50EEABD39E75}" type="datetime1">
              <a:rPr lang="ar-SA" smtClean="0"/>
              <a:t>21/09/1441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الاساسية/قسم علوم حاسبات/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73FDDD-2F34-471C-8140-50EEABD39E75}" type="datetime1">
              <a:rPr lang="ar-SA" smtClean="0"/>
              <a:t>21/09/1441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الاساسية/قسم علوم حاسبات/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73FDDD-2F34-471C-8140-50EEABD39E75}" type="datetime1">
              <a:rPr lang="ar-SA" smtClean="0"/>
              <a:t>21/09/1441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الاساسية/قسم علوم حاسبات/</a:t>
            </a: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73FDDD-2F34-471C-8140-50EEABD39E75}" type="datetime1">
              <a:rPr lang="ar-SA" smtClean="0"/>
              <a:t>21/09/1441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الاساسية/قسم علوم حاسبات/</a:t>
            </a:r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73FDDD-2F34-471C-8140-50EEABD39E75}" type="datetime1">
              <a:rPr lang="ar-SA" smtClean="0"/>
              <a:t>21/09/1441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الاساسية/قسم علوم حاسبات/</a:t>
            </a:r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73FDDD-2F34-471C-8140-50EEABD39E75}" type="datetime1">
              <a:rPr lang="ar-SA" smtClean="0"/>
              <a:t>21/09/1441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الاساسية/قسم علوم حاسبات/</a:t>
            </a:r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773FDDD-2F34-471C-8140-50EEABD39E75}" type="datetime1">
              <a:rPr lang="ar-SA" smtClean="0"/>
              <a:t>21/09/1441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الاساسية/قسم علوم حاسبات/</a:t>
            </a: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773FDDD-2F34-471C-8140-50EEABD39E75}" type="datetime1">
              <a:rPr lang="ar-SA" smtClean="0"/>
              <a:t>21/09/1441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ar-SA" smtClean="0"/>
              <a:t>كلية التربية الاساسية/قسم علوم حاسبات/</a:t>
            </a: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773FDDD-2F34-471C-8140-50EEABD39E75}" type="datetime1">
              <a:rPr lang="ar-SA" smtClean="0"/>
              <a:t>21/09/1441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ar-SA" smtClean="0"/>
              <a:t>كلية التربية الاساسية/قسم علوم حاسبات/</a:t>
            </a:r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51520" y="476672"/>
            <a:ext cx="8478688" cy="1751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SA" dirty="0">
                <a:ea typeface="Calibri"/>
                <a:cs typeface="Andalus"/>
              </a:rPr>
              <a:t>وزارة التعليم العالي والبحث العلمي</a:t>
            </a:r>
            <a:endParaRPr lang="en-US" sz="1100" dirty="0"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SA" dirty="0">
                <a:ea typeface="Calibri"/>
                <a:cs typeface="Andalus"/>
              </a:rPr>
              <a:t>الجامعة المستنصرية</a:t>
            </a:r>
            <a:endParaRPr lang="en-US" sz="1100" dirty="0"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SA" dirty="0">
                <a:ea typeface="Calibri"/>
                <a:cs typeface="Andalus"/>
              </a:rPr>
              <a:t>كلية </a:t>
            </a:r>
            <a:r>
              <a:rPr lang="ar-SA" dirty="0" smtClean="0">
                <a:ea typeface="Calibri"/>
                <a:cs typeface="Andalus"/>
              </a:rPr>
              <a:t>التربية</a:t>
            </a:r>
            <a:r>
              <a:rPr lang="ar-IQ" dirty="0" smtClean="0">
                <a:ea typeface="Calibri"/>
                <a:cs typeface="Andalus"/>
              </a:rPr>
              <a:t> </a:t>
            </a:r>
            <a:r>
              <a:rPr lang="ar-SA" dirty="0" smtClean="0">
                <a:ea typeface="Calibri"/>
                <a:cs typeface="Andalus"/>
              </a:rPr>
              <a:t>الاساسية</a:t>
            </a:r>
            <a:endParaRPr lang="en-US" sz="1100" dirty="0"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SA" dirty="0">
                <a:ea typeface="Calibri"/>
                <a:cs typeface="Andalus"/>
              </a:rPr>
              <a:t>قسم علوم الحاسبات </a:t>
            </a:r>
            <a:endParaRPr lang="en-US" sz="1100" dirty="0">
              <a:ea typeface="Calibri"/>
              <a:cs typeface="Arial"/>
            </a:endParaRPr>
          </a:p>
        </p:txBody>
      </p:sp>
      <p:sp>
        <p:nvSpPr>
          <p:cNvPr id="6" name="WordArt 2" descr="Paper bag"/>
          <p:cNvSpPr>
            <a:spLocks noChangeArrowheads="1" noChangeShapeType="1" noTextEdit="1"/>
          </p:cNvSpPr>
          <p:nvPr/>
        </p:nvSpPr>
        <p:spPr bwMode="auto">
          <a:xfrm>
            <a:off x="971600" y="2492896"/>
            <a:ext cx="7560840" cy="19843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/>
            </a:prstTxWarp>
          </a:bodyPr>
          <a:lstStyle/>
          <a:p>
            <a:pPr algn="ctr" rtl="0">
              <a:buNone/>
            </a:pPr>
            <a:r>
              <a:rPr lang="en-US" sz="3600" b="1" kern="1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/>
              </a:rPr>
              <a:t>Microsoft Word 2010 </a:t>
            </a:r>
            <a:endParaRPr lang="ar-AE" sz="3600" b="1" kern="10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/>
            </a:endParaRPr>
          </a:p>
        </p:txBody>
      </p:sp>
      <p:sp>
        <p:nvSpPr>
          <p:cNvPr id="7" name="عنصر نائب للتذييل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الاساسية/قسم علوم حاسبات/</a:t>
            </a:r>
            <a:endParaRPr lang="ar-SA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27450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332657"/>
            <a:ext cx="6478587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الاساسية/قسم علوم حاسبات/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59915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638827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ستطيل 1"/>
          <p:cNvSpPr/>
          <p:nvPr/>
        </p:nvSpPr>
        <p:spPr>
          <a:xfrm>
            <a:off x="2285999" y="2564904"/>
            <a:ext cx="6532339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>
              <a:lnSpc>
                <a:spcPct val="115000"/>
              </a:lnSpc>
            </a:pPr>
            <a:r>
              <a:rPr lang="ar-IQ" b="1" dirty="0">
                <a:ea typeface="Calibri"/>
              </a:rPr>
              <a:t>1-2 ) تشغيل برنامج الورد </a:t>
            </a:r>
            <a:r>
              <a:rPr lang="en-US" b="1" dirty="0">
                <a:latin typeface="Arial"/>
                <a:ea typeface="Calibri"/>
                <a:cs typeface="Arial"/>
              </a:rPr>
              <a:t>Microsoft Word</a:t>
            </a:r>
            <a:endParaRPr lang="en-US" sz="1400" dirty="0">
              <a:ea typeface="Calibri"/>
              <a:cs typeface="Arial"/>
            </a:endParaRPr>
          </a:p>
          <a:p>
            <a:pPr algn="justLow">
              <a:lnSpc>
                <a:spcPct val="115000"/>
              </a:lnSpc>
            </a:pPr>
            <a:r>
              <a:rPr lang="ar-IQ" b="1" dirty="0">
                <a:ea typeface="Calibri"/>
              </a:rPr>
              <a:t>هناك عدة طرق لتشغيل برنامج </a:t>
            </a:r>
            <a:r>
              <a:rPr lang="en-US" b="1" dirty="0">
                <a:latin typeface="Arial"/>
                <a:ea typeface="Calibri"/>
                <a:cs typeface="Arial"/>
              </a:rPr>
              <a:t>Microsoft Word </a:t>
            </a:r>
            <a:r>
              <a:rPr lang="ar-IQ" b="1" dirty="0">
                <a:ea typeface="Calibri"/>
              </a:rPr>
              <a:t>  منها :-</a:t>
            </a:r>
            <a:endParaRPr lang="en-US" sz="1400" dirty="0">
              <a:ea typeface="Calibri"/>
              <a:cs typeface="Arial"/>
            </a:endParaRPr>
          </a:p>
          <a:p>
            <a:pPr marL="342900" lvl="0" indent="-342900" algn="justLow">
              <a:lnSpc>
                <a:spcPct val="115000"/>
              </a:lnSpc>
              <a:buFont typeface="+mj-lt"/>
              <a:buAutoNum type="arabicPeriod"/>
            </a:pPr>
            <a:r>
              <a:rPr lang="ar-IQ" b="1" dirty="0">
                <a:ea typeface="Calibri"/>
              </a:rPr>
              <a:t>الطريقة الاولى :-</a:t>
            </a:r>
            <a:endParaRPr lang="en-US" sz="1400" dirty="0">
              <a:ea typeface="Calibri"/>
              <a:cs typeface="Arial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789040"/>
            <a:ext cx="6478587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الاساسية/قسم علوم حاسبات/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82442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95536" y="404664"/>
            <a:ext cx="8280920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Low">
              <a:lnSpc>
                <a:spcPct val="115000"/>
              </a:lnSpc>
            </a:pPr>
            <a:r>
              <a:rPr lang="ar-IQ" b="1" dirty="0">
                <a:ea typeface="Calibri"/>
              </a:rPr>
              <a:t> </a:t>
            </a:r>
            <a:endParaRPr lang="en-US" sz="1400" dirty="0">
              <a:ea typeface="Calibri"/>
              <a:cs typeface="Arial"/>
            </a:endParaRPr>
          </a:p>
          <a:p>
            <a:pPr marL="457200" algn="justLow">
              <a:lnSpc>
                <a:spcPct val="115000"/>
              </a:lnSpc>
            </a:pPr>
            <a:r>
              <a:rPr lang="ar-IQ" b="1" dirty="0">
                <a:ea typeface="Calibri"/>
              </a:rPr>
              <a:t>عند تشغيل البرنامج </a:t>
            </a:r>
            <a:r>
              <a:rPr lang="en-US" b="1" dirty="0">
                <a:latin typeface="Arial"/>
                <a:ea typeface="Calibri"/>
                <a:cs typeface="Arial"/>
              </a:rPr>
              <a:t>Microsoft Word</a:t>
            </a:r>
            <a:r>
              <a:rPr lang="ar-IQ" b="1" dirty="0">
                <a:ea typeface="Calibri"/>
              </a:rPr>
              <a:t> بإحدى الطرق اعلاه سيتم فتح نافذة جديدة . وتكون النافذة الجديدة بالشكل رقم (1) :</a:t>
            </a:r>
            <a:endParaRPr lang="en-US" sz="1400" dirty="0">
              <a:ea typeface="Calibri"/>
              <a:cs typeface="Arial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975" y="1902703"/>
            <a:ext cx="573405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مستطيل 2"/>
          <p:cNvSpPr/>
          <p:nvPr/>
        </p:nvSpPr>
        <p:spPr>
          <a:xfrm>
            <a:off x="2811585" y="5944464"/>
            <a:ext cx="34488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b="1" dirty="0">
                <a:ea typeface="Calibri"/>
              </a:rPr>
              <a:t> الشكل رقم (1)  مكونات نافذة ال (</a:t>
            </a:r>
            <a:r>
              <a:rPr lang="en-US" b="1" dirty="0">
                <a:latin typeface="Arial"/>
                <a:ea typeface="Calibri"/>
                <a:cs typeface="Arial"/>
              </a:rPr>
              <a:t>Word </a:t>
            </a:r>
            <a:r>
              <a:rPr lang="ar-IQ" b="1" dirty="0">
                <a:ea typeface="Calibri"/>
              </a:rPr>
              <a:t> )</a:t>
            </a:r>
            <a:endParaRPr lang="ar-AE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الاساسية/قسم علوم حاسبات/</a:t>
            </a:r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96177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433247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الاساسية/قسم علوم حاسبات/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551494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</TotalTime>
  <Words>82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ahmed</dc:creator>
  <cp:lastModifiedBy>DR.Ahmed Saker</cp:lastModifiedBy>
  <cp:revision>4</cp:revision>
  <dcterms:created xsi:type="dcterms:W3CDTF">2019-02-26T13:40:40Z</dcterms:created>
  <dcterms:modified xsi:type="dcterms:W3CDTF">2020-05-12T21:32:35Z</dcterms:modified>
</cp:coreProperties>
</file>