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12"/>
  </p:notesMasterIdLst>
  <p:sldIdLst>
    <p:sldId id="266" r:id="rId3"/>
    <p:sldId id="257" r:id="rId4"/>
    <p:sldId id="258" r:id="rId5"/>
    <p:sldId id="259" r:id="rId6"/>
    <p:sldId id="260" r:id="rId7"/>
    <p:sldId id="261" r:id="rId8"/>
    <p:sldId id="262" r:id="rId9"/>
    <p:sldId id="264" r:id="rId10"/>
    <p:sldId id="265" r:id="rId1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8"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FC2338D-8BF2-4B6E-AEBF-30ED8F8491E1}" type="datetimeFigureOut">
              <a:rPr lang="ar-SA" smtClean="0"/>
              <a:t>21/09/1441</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44B0549-E33F-402A-A2DA-9DEF3003A0EB}" type="slidenum">
              <a:rPr lang="ar-SA" smtClean="0"/>
              <a:t>‹#›</a:t>
            </a:fld>
            <a:endParaRPr lang="ar-SA"/>
          </a:p>
        </p:txBody>
      </p:sp>
    </p:spTree>
    <p:extLst>
      <p:ext uri="{BB962C8B-B14F-4D97-AF65-F5344CB8AC3E}">
        <p14:creationId xmlns:p14="http://schemas.microsoft.com/office/powerpoint/2010/main" val="16495485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608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0819C9-E51F-4DDE-B424-6A821AA4368A}" type="slidenum">
              <a:rPr lang="ar-SA">
                <a:latin typeface="Calibri" panose="020F0502020204030204" pitchFamily="34" charset="0"/>
              </a:rPr>
              <a:pPr eaLnBrk="1" hangingPunct="1"/>
              <a:t>2</a:t>
            </a:fld>
            <a:endParaRPr lang="ar-SA">
              <a:latin typeface="Calibri" panose="020F0502020204030204" pitchFamily="34" charset="0"/>
            </a:endParaRPr>
          </a:p>
        </p:txBody>
      </p:sp>
    </p:spTree>
    <p:extLst>
      <p:ext uri="{BB962C8B-B14F-4D97-AF65-F5344CB8AC3E}">
        <p14:creationId xmlns:p14="http://schemas.microsoft.com/office/powerpoint/2010/main" val="7876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710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A67C40-6F07-477F-B4C7-454BD7510395}" type="slidenum">
              <a:rPr lang="ar-SA">
                <a:latin typeface="Calibri" panose="020F0502020204030204" pitchFamily="34" charset="0"/>
              </a:rPr>
              <a:pPr eaLnBrk="1" hangingPunct="1"/>
              <a:t>3</a:t>
            </a:fld>
            <a:endParaRPr lang="ar-SA">
              <a:latin typeface="Calibri" panose="020F0502020204030204" pitchFamily="34" charset="0"/>
            </a:endParaRPr>
          </a:p>
        </p:txBody>
      </p:sp>
    </p:spTree>
    <p:extLst>
      <p:ext uri="{BB962C8B-B14F-4D97-AF65-F5344CB8AC3E}">
        <p14:creationId xmlns:p14="http://schemas.microsoft.com/office/powerpoint/2010/main" val="157562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813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804677-5A3D-4ED6-B0C5-5FFAD18B3639}" type="slidenum">
              <a:rPr lang="ar-SA">
                <a:latin typeface="Calibri" panose="020F0502020204030204" pitchFamily="34" charset="0"/>
              </a:rPr>
              <a:pPr eaLnBrk="1" hangingPunct="1"/>
              <a:t>4</a:t>
            </a:fld>
            <a:endParaRPr lang="ar-SA">
              <a:latin typeface="Calibri" panose="020F0502020204030204" pitchFamily="34" charset="0"/>
            </a:endParaRPr>
          </a:p>
        </p:txBody>
      </p:sp>
    </p:spTree>
    <p:extLst>
      <p:ext uri="{BB962C8B-B14F-4D97-AF65-F5344CB8AC3E}">
        <p14:creationId xmlns:p14="http://schemas.microsoft.com/office/powerpoint/2010/main" val="244412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915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848E98-977C-434F-9C84-F9A61C5439AF}" type="slidenum">
              <a:rPr lang="ar-SA">
                <a:latin typeface="Calibri" panose="020F0502020204030204" pitchFamily="34" charset="0"/>
              </a:rPr>
              <a:pPr eaLnBrk="1" hangingPunct="1"/>
              <a:t>5</a:t>
            </a:fld>
            <a:endParaRPr lang="ar-SA">
              <a:latin typeface="Calibri" panose="020F0502020204030204" pitchFamily="34" charset="0"/>
            </a:endParaRPr>
          </a:p>
        </p:txBody>
      </p:sp>
    </p:spTree>
    <p:extLst>
      <p:ext uri="{BB962C8B-B14F-4D97-AF65-F5344CB8AC3E}">
        <p14:creationId xmlns:p14="http://schemas.microsoft.com/office/powerpoint/2010/main" val="244970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018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055CBE-3771-4DFE-96A2-8CD2D7D582D6}" type="slidenum">
              <a:rPr lang="ar-SA">
                <a:latin typeface="Calibri" panose="020F0502020204030204" pitchFamily="34" charset="0"/>
              </a:rPr>
              <a:pPr eaLnBrk="1" hangingPunct="1"/>
              <a:t>6</a:t>
            </a:fld>
            <a:endParaRPr lang="ar-SA">
              <a:latin typeface="Calibri" panose="020F0502020204030204" pitchFamily="34" charset="0"/>
            </a:endParaRPr>
          </a:p>
        </p:txBody>
      </p:sp>
    </p:spTree>
    <p:extLst>
      <p:ext uri="{BB962C8B-B14F-4D97-AF65-F5344CB8AC3E}">
        <p14:creationId xmlns:p14="http://schemas.microsoft.com/office/powerpoint/2010/main" val="293235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120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B11E04-8366-48C1-8F9E-2992A2BD918A}" type="slidenum">
              <a:rPr lang="ar-SA">
                <a:latin typeface="Calibri" panose="020F0502020204030204" pitchFamily="34" charset="0"/>
              </a:rPr>
              <a:pPr eaLnBrk="1" hangingPunct="1"/>
              <a:t>7</a:t>
            </a:fld>
            <a:endParaRPr lang="ar-SA">
              <a:latin typeface="Calibri" panose="020F0502020204030204" pitchFamily="34" charset="0"/>
            </a:endParaRPr>
          </a:p>
        </p:txBody>
      </p:sp>
    </p:spTree>
    <p:extLst>
      <p:ext uri="{BB962C8B-B14F-4D97-AF65-F5344CB8AC3E}">
        <p14:creationId xmlns:p14="http://schemas.microsoft.com/office/powerpoint/2010/main" val="273194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325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EA8681-2B73-4B17-BA1B-F63CD9F23254}" type="slidenum">
              <a:rPr lang="ar-SA">
                <a:latin typeface="Calibri" panose="020F0502020204030204" pitchFamily="34" charset="0"/>
              </a:rPr>
              <a:pPr eaLnBrk="1" hangingPunct="1"/>
              <a:t>8</a:t>
            </a:fld>
            <a:endParaRPr lang="ar-SA">
              <a:latin typeface="Calibri" panose="020F0502020204030204" pitchFamily="34" charset="0"/>
            </a:endParaRPr>
          </a:p>
        </p:txBody>
      </p:sp>
    </p:spTree>
    <p:extLst>
      <p:ext uri="{BB962C8B-B14F-4D97-AF65-F5344CB8AC3E}">
        <p14:creationId xmlns:p14="http://schemas.microsoft.com/office/powerpoint/2010/main" val="38212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427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AA6E3C-C21F-485C-AE5B-E6C15CEB6B22}" type="slidenum">
              <a:rPr lang="ar-SA">
                <a:latin typeface="Calibri" panose="020F0502020204030204" pitchFamily="34" charset="0"/>
              </a:rPr>
              <a:pPr eaLnBrk="1" hangingPunct="1"/>
              <a:t>9</a:t>
            </a:fld>
            <a:endParaRPr lang="ar-SA">
              <a:latin typeface="Calibri" panose="020F0502020204030204" pitchFamily="34" charset="0"/>
            </a:endParaRPr>
          </a:p>
        </p:txBody>
      </p:sp>
    </p:spTree>
    <p:extLst>
      <p:ext uri="{BB962C8B-B14F-4D97-AF65-F5344CB8AC3E}">
        <p14:creationId xmlns:p14="http://schemas.microsoft.com/office/powerpoint/2010/main" val="349471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61322CDF-EB98-4A7B-BAE5-6CD1B3B5BC72}" type="uaqdatetime1">
              <a:rPr lang="ar-SA" smtClean="0"/>
              <a:t>08/04/1440</a:t>
            </a:fld>
            <a:endParaRPr lang="ar-SA"/>
          </a:p>
        </p:txBody>
      </p:sp>
      <p:sp>
        <p:nvSpPr>
          <p:cNvPr id="17" name="Slide Number Placeholder 16"/>
          <p:cNvSpPr>
            <a:spLocks noGrp="1"/>
          </p:cNvSpPr>
          <p:nvPr>
            <p:ph type="sldNum" sz="quarter" idx="11"/>
          </p:nvPr>
        </p:nvSpPr>
        <p:spPr/>
        <p:txBody>
          <a:bodyPr/>
          <a:lstStyle/>
          <a:p>
            <a:fld id="{F8B0F5F9-B2A5-45A9-B785-8C1C8EF06E59}" type="slidenum">
              <a:rPr lang="ar-SA" smtClean="0"/>
              <a:t>‹#›</a:t>
            </a:fld>
            <a:endParaRPr lang="ar-SA"/>
          </a:p>
        </p:txBody>
      </p:sp>
      <p:sp>
        <p:nvSpPr>
          <p:cNvPr id="19" name="Footer Placeholder 18"/>
          <p:cNvSpPr>
            <a:spLocks noGrp="1"/>
          </p:cNvSpPr>
          <p:nvPr>
            <p:ph type="ftr" sz="quarter" idx="12"/>
          </p:nvPr>
        </p:nvSpPr>
        <p:spPr/>
        <p:txBody>
          <a:bodyPr/>
          <a:lstStyle/>
          <a:p>
            <a:r>
              <a:rPr lang="ar-SA" smtClean="0"/>
              <a:t>قسم الحاسبات -كلية التربية الاساسية</a:t>
            </a:r>
            <a:endParaRPr lang="ar-SA"/>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22CDF-EB98-4A7B-BAE5-6CD1B3B5BC72}" type="uaqdatetime1">
              <a:rPr lang="ar-SA" smtClean="0"/>
              <a:t>08/04/1440</a:t>
            </a:fld>
            <a:endParaRPr lang="ar-SA"/>
          </a:p>
        </p:txBody>
      </p:sp>
      <p:sp>
        <p:nvSpPr>
          <p:cNvPr id="5" name="Footer Placeholder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Slide Number Placeholder 5"/>
          <p:cNvSpPr>
            <a:spLocks noGrp="1"/>
          </p:cNvSpPr>
          <p:nvPr>
            <p:ph type="sldNum" sz="quarter" idx="12"/>
          </p:nvPr>
        </p:nvSpPr>
        <p:spPr/>
        <p:txBody>
          <a:bodyPr/>
          <a:lstStyle/>
          <a:p>
            <a:fld id="{F8B0F5F9-B2A5-45A9-B785-8C1C8EF06E59}" type="slidenum">
              <a:rPr lang="ar-SA" smtClean="0"/>
              <a:t>‹#›</a:t>
            </a:fld>
            <a:endParaRPr lang="ar-SA"/>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22CDF-EB98-4A7B-BAE5-6CD1B3B5BC72}" type="uaqdatetime1">
              <a:rPr lang="ar-SA" smtClean="0"/>
              <a:t>08/04/1440</a:t>
            </a:fld>
            <a:endParaRPr lang="ar-SA"/>
          </a:p>
        </p:txBody>
      </p:sp>
      <p:sp>
        <p:nvSpPr>
          <p:cNvPr id="5" name="Footer Placeholder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Slide Number Placeholder 5"/>
          <p:cNvSpPr>
            <a:spLocks noGrp="1"/>
          </p:cNvSpPr>
          <p:nvPr>
            <p:ph type="sldNum" sz="quarter" idx="12"/>
          </p:nvPr>
        </p:nvSpPr>
        <p:spPr/>
        <p:txBody>
          <a:bodyPr/>
          <a:lstStyle/>
          <a:p>
            <a:fld id="{F8B0F5F9-B2A5-45A9-B785-8C1C8EF06E59}" type="slidenum">
              <a:rPr lang="ar-SA" smtClean="0"/>
              <a:t>‹#›</a:t>
            </a:fld>
            <a:endParaRPr lang="ar-SA"/>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322CDF-EB98-4A7B-BAE5-6CD1B3B5BC72}" type="uaqdatetime1">
              <a:rPr lang="ar-SA" smtClean="0"/>
              <a:t>08/04/1440</a:t>
            </a:fld>
            <a:endParaRPr lang="ar-SA"/>
          </a:p>
        </p:txBody>
      </p:sp>
      <p:sp>
        <p:nvSpPr>
          <p:cNvPr id="5" name="Footer Placeholder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Slide Number Placeholder 5"/>
          <p:cNvSpPr>
            <a:spLocks noGrp="1"/>
          </p:cNvSpPr>
          <p:nvPr>
            <p:ph type="sldNum" sz="quarter" idx="12"/>
          </p:nvPr>
        </p:nvSpPr>
        <p:spPr/>
        <p:txBody>
          <a:bodyPr/>
          <a:lstStyle/>
          <a:p>
            <a:fld id="{F8B0F5F9-B2A5-45A9-B785-8C1C8EF06E59}" type="slidenum">
              <a:rPr lang="ar-SA" smtClean="0"/>
              <a:t>‹#›</a:t>
            </a:fld>
            <a:endParaRPr lang="ar-SA"/>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22CDF-EB98-4A7B-BAE5-6CD1B3B5BC72}" type="uaqdatetime1">
              <a:rPr lang="ar-SA" smtClean="0"/>
              <a:t>08/04/1440</a:t>
            </a:fld>
            <a:endParaRPr lang="ar-SA"/>
          </a:p>
        </p:txBody>
      </p:sp>
      <p:sp>
        <p:nvSpPr>
          <p:cNvPr id="5" name="Footer Placeholder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Slide Number Placeholder 5"/>
          <p:cNvSpPr>
            <a:spLocks noGrp="1"/>
          </p:cNvSpPr>
          <p:nvPr>
            <p:ph type="sldNum" sz="quarter" idx="12"/>
          </p:nvPr>
        </p:nvSpPr>
        <p:spPr/>
        <p:txBody>
          <a:bodyPr/>
          <a:lstStyle/>
          <a:p>
            <a:fld id="{F8B0F5F9-B2A5-45A9-B785-8C1C8EF06E59}" type="slidenum">
              <a:rPr lang="ar-SA" smtClean="0"/>
              <a:t>‹#›</a:t>
            </a:fld>
            <a:endParaRPr lang="ar-SA"/>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322CDF-EB98-4A7B-BAE5-6CD1B3B5BC72}" type="uaqdatetime1">
              <a:rPr lang="ar-SA" smtClean="0"/>
              <a:t>08/04/1440</a:t>
            </a:fld>
            <a:endParaRPr lang="ar-SA"/>
          </a:p>
        </p:txBody>
      </p:sp>
      <p:sp>
        <p:nvSpPr>
          <p:cNvPr id="5" name="Footer Placeholder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Slide Number Placeholder 5"/>
          <p:cNvSpPr>
            <a:spLocks noGrp="1"/>
          </p:cNvSpPr>
          <p:nvPr>
            <p:ph type="sldNum" sz="quarter" idx="12"/>
          </p:nvPr>
        </p:nvSpPr>
        <p:spPr/>
        <p:txBody>
          <a:bodyPr/>
          <a:lstStyle/>
          <a:p>
            <a:fld id="{F8B0F5F9-B2A5-45A9-B785-8C1C8EF06E59}" type="slidenum">
              <a:rPr lang="ar-SA" smtClean="0"/>
              <a:t>‹#›</a:t>
            </a:fld>
            <a:endParaRPr lang="ar-SA"/>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322CDF-EB98-4A7B-BAE5-6CD1B3B5BC72}" type="uaqdatetime1">
              <a:rPr lang="ar-SA" smtClean="0"/>
              <a:t>08/04/1440</a:t>
            </a:fld>
            <a:endParaRPr lang="ar-SA"/>
          </a:p>
        </p:txBody>
      </p:sp>
      <p:sp>
        <p:nvSpPr>
          <p:cNvPr id="6" name="Footer Placeholder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Slide Number Placeholder 6"/>
          <p:cNvSpPr>
            <a:spLocks noGrp="1"/>
          </p:cNvSpPr>
          <p:nvPr>
            <p:ph type="sldNum" sz="quarter" idx="12"/>
          </p:nvPr>
        </p:nvSpPr>
        <p:spPr/>
        <p:txBody>
          <a:bodyPr/>
          <a:lstStyle/>
          <a:p>
            <a:fld id="{F8B0F5F9-B2A5-45A9-B785-8C1C8EF06E59}" type="slidenum">
              <a:rPr lang="ar-SA" smtClean="0"/>
              <a:t>‹#›</a:t>
            </a:fld>
            <a:endParaRPr lang="ar-SA"/>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322CDF-EB98-4A7B-BAE5-6CD1B3B5BC72}" type="uaqdatetime1">
              <a:rPr lang="ar-SA" smtClean="0"/>
              <a:t>08/04/1440</a:t>
            </a:fld>
            <a:endParaRPr lang="ar-SA"/>
          </a:p>
        </p:txBody>
      </p:sp>
      <p:sp>
        <p:nvSpPr>
          <p:cNvPr id="8" name="Footer Placeholder 7"/>
          <p:cNvSpPr>
            <a:spLocks noGrp="1"/>
          </p:cNvSpPr>
          <p:nvPr>
            <p:ph type="ftr" sz="quarter" idx="11"/>
          </p:nvPr>
        </p:nvSpPr>
        <p:spPr/>
        <p:txBody>
          <a:bodyPr/>
          <a:lstStyle/>
          <a:p>
            <a:r>
              <a:rPr lang="ar-SA" smtClean="0"/>
              <a:t>قسم الحاسبات -كلية التربية الاساسية</a:t>
            </a:r>
            <a:endParaRPr lang="ar-SA"/>
          </a:p>
        </p:txBody>
      </p:sp>
      <p:sp>
        <p:nvSpPr>
          <p:cNvPr id="9" name="Slide Number Placeholder 8"/>
          <p:cNvSpPr>
            <a:spLocks noGrp="1"/>
          </p:cNvSpPr>
          <p:nvPr>
            <p:ph type="sldNum" sz="quarter" idx="12"/>
          </p:nvPr>
        </p:nvSpPr>
        <p:spPr/>
        <p:txBody>
          <a:bodyPr/>
          <a:lstStyle/>
          <a:p>
            <a:fld id="{F8B0F5F9-B2A5-45A9-B785-8C1C8EF06E59}" type="slidenum">
              <a:rPr lang="ar-SA" smtClean="0"/>
              <a:t>‹#›</a:t>
            </a:fld>
            <a:endParaRPr lang="ar-SA"/>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322CDF-EB98-4A7B-BAE5-6CD1B3B5BC72}" type="uaqdatetime1">
              <a:rPr lang="ar-SA" smtClean="0"/>
              <a:t>08/04/1440</a:t>
            </a:fld>
            <a:endParaRPr lang="ar-SA"/>
          </a:p>
        </p:txBody>
      </p:sp>
      <p:sp>
        <p:nvSpPr>
          <p:cNvPr id="4" name="Footer Placeholder 3"/>
          <p:cNvSpPr>
            <a:spLocks noGrp="1"/>
          </p:cNvSpPr>
          <p:nvPr>
            <p:ph type="ftr" sz="quarter" idx="11"/>
          </p:nvPr>
        </p:nvSpPr>
        <p:spPr/>
        <p:txBody>
          <a:bodyPr/>
          <a:lstStyle/>
          <a:p>
            <a:r>
              <a:rPr lang="ar-SA" smtClean="0"/>
              <a:t>قسم الحاسبات -كلية التربية الاساسية</a:t>
            </a:r>
            <a:endParaRPr lang="ar-SA"/>
          </a:p>
        </p:txBody>
      </p:sp>
      <p:sp>
        <p:nvSpPr>
          <p:cNvPr id="5" name="Slide Number Placeholder 4"/>
          <p:cNvSpPr>
            <a:spLocks noGrp="1"/>
          </p:cNvSpPr>
          <p:nvPr>
            <p:ph type="sldNum" sz="quarter" idx="12"/>
          </p:nvPr>
        </p:nvSpPr>
        <p:spPr/>
        <p:txBody>
          <a:bodyPr/>
          <a:lstStyle/>
          <a:p>
            <a:fld id="{F8B0F5F9-B2A5-45A9-B785-8C1C8EF06E59}" type="slidenum">
              <a:rPr lang="ar-SA" smtClean="0"/>
              <a:t>‹#›</a:t>
            </a:fld>
            <a:endParaRPr lang="ar-SA"/>
          </a:p>
        </p:txBody>
      </p:sp>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22CDF-EB98-4A7B-BAE5-6CD1B3B5BC72}" type="uaqdatetime1">
              <a:rPr lang="ar-SA" smtClean="0"/>
              <a:t>08/04/1440</a:t>
            </a:fld>
            <a:endParaRPr lang="ar-SA"/>
          </a:p>
        </p:txBody>
      </p:sp>
      <p:sp>
        <p:nvSpPr>
          <p:cNvPr id="3" name="Footer Placeholder 2"/>
          <p:cNvSpPr>
            <a:spLocks noGrp="1"/>
          </p:cNvSpPr>
          <p:nvPr>
            <p:ph type="ftr" sz="quarter" idx="11"/>
          </p:nvPr>
        </p:nvSpPr>
        <p:spPr/>
        <p:txBody>
          <a:bodyPr/>
          <a:lstStyle/>
          <a:p>
            <a:r>
              <a:rPr lang="ar-SA" smtClean="0"/>
              <a:t>قسم الحاسبات -كلية التربية الاساسية</a:t>
            </a:r>
            <a:endParaRPr lang="ar-SA"/>
          </a:p>
        </p:txBody>
      </p:sp>
      <p:sp>
        <p:nvSpPr>
          <p:cNvPr id="4" name="Slide Number Placeholder 3"/>
          <p:cNvSpPr>
            <a:spLocks noGrp="1"/>
          </p:cNvSpPr>
          <p:nvPr>
            <p:ph type="sldNum" sz="quarter" idx="12"/>
          </p:nvPr>
        </p:nvSpPr>
        <p:spPr/>
        <p:txBody>
          <a:bodyPr/>
          <a:lstStyle/>
          <a:p>
            <a:fld id="{F8B0F5F9-B2A5-45A9-B785-8C1C8EF06E59}" type="slidenum">
              <a:rPr lang="ar-SA" smtClean="0"/>
              <a:t>‹#›</a:t>
            </a:fld>
            <a:endParaRPr lang="ar-SA"/>
          </a:p>
        </p:txBody>
      </p:sp>
    </p:spTree>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22CDF-EB98-4A7B-BAE5-6CD1B3B5BC72}" type="uaqdatetime1">
              <a:rPr lang="ar-SA" smtClean="0"/>
              <a:t>08/04/1440</a:t>
            </a:fld>
            <a:endParaRPr lang="ar-SA"/>
          </a:p>
        </p:txBody>
      </p:sp>
      <p:sp>
        <p:nvSpPr>
          <p:cNvPr id="6" name="Footer Placeholder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Slide Number Placeholder 6"/>
          <p:cNvSpPr>
            <a:spLocks noGrp="1"/>
          </p:cNvSpPr>
          <p:nvPr>
            <p:ph type="sldNum" sz="quarter" idx="12"/>
          </p:nvPr>
        </p:nvSpPr>
        <p:spPr/>
        <p:txBody>
          <a:bodyPr/>
          <a:lstStyle/>
          <a:p>
            <a:fld id="{F8B0F5F9-B2A5-45A9-B785-8C1C8EF06E59}" type="slidenum">
              <a:rPr lang="ar-SA" smtClean="0"/>
              <a:t>‹#›</a:t>
            </a:fld>
            <a:endParaRPr lang="ar-SA"/>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61322CDF-EB98-4A7B-BAE5-6CD1B3B5BC72}" type="uaqdatetime1">
              <a:rPr lang="ar-SA" smtClean="0"/>
              <a:t>08/04/1440</a:t>
            </a:fld>
            <a:endParaRPr lang="ar-SA"/>
          </a:p>
        </p:txBody>
      </p:sp>
      <p:sp>
        <p:nvSpPr>
          <p:cNvPr id="12" name="Slide Number Placeholder 11"/>
          <p:cNvSpPr>
            <a:spLocks noGrp="1"/>
          </p:cNvSpPr>
          <p:nvPr>
            <p:ph type="sldNum" sz="quarter" idx="15"/>
          </p:nvPr>
        </p:nvSpPr>
        <p:spPr/>
        <p:txBody>
          <a:bodyPr/>
          <a:lstStyle/>
          <a:p>
            <a:fld id="{F8B0F5F9-B2A5-45A9-B785-8C1C8EF06E59}" type="slidenum">
              <a:rPr lang="ar-SA" smtClean="0"/>
              <a:t>‹#›</a:t>
            </a:fld>
            <a:endParaRPr lang="ar-SA"/>
          </a:p>
        </p:txBody>
      </p:sp>
      <p:sp>
        <p:nvSpPr>
          <p:cNvPr id="13" name="Footer Placeholder 12"/>
          <p:cNvSpPr>
            <a:spLocks noGrp="1"/>
          </p:cNvSpPr>
          <p:nvPr>
            <p:ph type="ftr" sz="quarter" idx="16"/>
          </p:nvPr>
        </p:nvSpPr>
        <p:spPr/>
        <p:txBody>
          <a:bodyPr/>
          <a:lstStyle/>
          <a:p>
            <a:r>
              <a:rPr lang="ar-SA" smtClean="0"/>
              <a:t>قسم الحاسبات -كلية التربية الاساسية</a:t>
            </a:r>
            <a:endParaRPr lang="ar-SA"/>
          </a:p>
        </p:txBody>
      </p:sp>
    </p:spTree>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22CDF-EB98-4A7B-BAE5-6CD1B3B5BC72}" type="uaqdatetime1">
              <a:rPr lang="ar-SA" smtClean="0"/>
              <a:t>08/04/1440</a:t>
            </a:fld>
            <a:endParaRPr lang="ar-SA"/>
          </a:p>
        </p:txBody>
      </p:sp>
      <p:sp>
        <p:nvSpPr>
          <p:cNvPr id="6" name="Footer Placeholder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Slide Number Placeholder 6"/>
          <p:cNvSpPr>
            <a:spLocks noGrp="1"/>
          </p:cNvSpPr>
          <p:nvPr>
            <p:ph type="sldNum" sz="quarter" idx="12"/>
          </p:nvPr>
        </p:nvSpPr>
        <p:spPr/>
        <p:txBody>
          <a:bodyPr/>
          <a:lstStyle/>
          <a:p>
            <a:fld id="{F8B0F5F9-B2A5-45A9-B785-8C1C8EF06E59}" type="slidenum">
              <a:rPr lang="ar-SA" smtClean="0"/>
              <a:t>‹#›</a:t>
            </a:fld>
            <a:endParaRPr lang="ar-SA"/>
          </a:p>
        </p:txBody>
      </p:sp>
    </p:spTree>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22CDF-EB98-4A7B-BAE5-6CD1B3B5BC72}" type="uaqdatetime1">
              <a:rPr lang="ar-SA" smtClean="0"/>
              <a:t>08/04/1440</a:t>
            </a:fld>
            <a:endParaRPr lang="ar-SA"/>
          </a:p>
        </p:txBody>
      </p:sp>
      <p:sp>
        <p:nvSpPr>
          <p:cNvPr id="5" name="Footer Placeholder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Slide Number Placeholder 5"/>
          <p:cNvSpPr>
            <a:spLocks noGrp="1"/>
          </p:cNvSpPr>
          <p:nvPr>
            <p:ph type="sldNum" sz="quarter" idx="12"/>
          </p:nvPr>
        </p:nvSpPr>
        <p:spPr/>
        <p:txBody>
          <a:bodyPr/>
          <a:lstStyle/>
          <a:p>
            <a:fld id="{F8B0F5F9-B2A5-45A9-B785-8C1C8EF06E59}" type="slidenum">
              <a:rPr lang="ar-SA" smtClean="0"/>
              <a:t>‹#›</a:t>
            </a:fld>
            <a:endParaRPr lang="ar-SA"/>
          </a:p>
        </p:txBody>
      </p:sp>
    </p:spTree>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22CDF-EB98-4A7B-BAE5-6CD1B3B5BC72}" type="uaqdatetime1">
              <a:rPr lang="ar-SA" smtClean="0"/>
              <a:t>08/04/1440</a:t>
            </a:fld>
            <a:endParaRPr lang="ar-SA"/>
          </a:p>
        </p:txBody>
      </p:sp>
      <p:sp>
        <p:nvSpPr>
          <p:cNvPr id="5" name="Footer Placeholder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Slide Number Placeholder 5"/>
          <p:cNvSpPr>
            <a:spLocks noGrp="1"/>
          </p:cNvSpPr>
          <p:nvPr>
            <p:ph type="sldNum" sz="quarter" idx="12"/>
          </p:nvPr>
        </p:nvSpPr>
        <p:spPr/>
        <p:txBody>
          <a:bodyPr/>
          <a:lstStyle/>
          <a:p>
            <a:fld id="{F8B0F5F9-B2A5-45A9-B785-8C1C8EF06E59}" type="slidenum">
              <a:rPr lang="ar-SA" smtClean="0"/>
              <a:t>‹#›</a:t>
            </a:fld>
            <a:endParaRPr lang="ar-SA"/>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1322CDF-EB98-4A7B-BAE5-6CD1B3B5BC72}" type="uaqdatetime1">
              <a:rPr lang="ar-SA" smtClean="0"/>
              <a:t>08/04/1440</a:t>
            </a:fld>
            <a:endParaRPr lang="ar-SA"/>
          </a:p>
        </p:txBody>
      </p:sp>
      <p:sp>
        <p:nvSpPr>
          <p:cNvPr id="14" name="Slide Number Placeholder 13"/>
          <p:cNvSpPr>
            <a:spLocks noGrp="1"/>
          </p:cNvSpPr>
          <p:nvPr>
            <p:ph type="sldNum" sz="quarter" idx="11"/>
          </p:nvPr>
        </p:nvSpPr>
        <p:spPr/>
        <p:txBody>
          <a:bodyPr/>
          <a:lstStyle/>
          <a:p>
            <a:fld id="{F8B0F5F9-B2A5-45A9-B785-8C1C8EF06E59}" type="slidenum">
              <a:rPr lang="ar-SA" smtClean="0"/>
              <a:t>‹#›</a:t>
            </a:fld>
            <a:endParaRPr lang="ar-SA"/>
          </a:p>
        </p:txBody>
      </p:sp>
      <p:sp>
        <p:nvSpPr>
          <p:cNvPr id="15" name="Footer Placeholder 14"/>
          <p:cNvSpPr>
            <a:spLocks noGrp="1"/>
          </p:cNvSpPr>
          <p:nvPr>
            <p:ph type="ftr" sz="quarter" idx="12"/>
          </p:nvPr>
        </p:nvSpPr>
        <p:spPr/>
        <p:txBody>
          <a:bodyPr/>
          <a:lstStyle/>
          <a:p>
            <a:r>
              <a:rPr lang="ar-SA" smtClean="0"/>
              <a:t>قسم الحاسبات -كلية التربية الاساسية</a:t>
            </a:r>
            <a:endParaRPr lang="ar-SA"/>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61322CDF-EB98-4A7B-BAE5-6CD1B3B5BC72}" type="uaqdatetime1">
              <a:rPr lang="ar-SA" smtClean="0"/>
              <a:t>08/04/1440</a:t>
            </a:fld>
            <a:endParaRPr lang="ar-SA"/>
          </a:p>
        </p:txBody>
      </p:sp>
      <p:sp>
        <p:nvSpPr>
          <p:cNvPr id="12" name="Slide Number Placeholder 11"/>
          <p:cNvSpPr>
            <a:spLocks noGrp="1"/>
          </p:cNvSpPr>
          <p:nvPr>
            <p:ph type="sldNum" sz="quarter" idx="16"/>
          </p:nvPr>
        </p:nvSpPr>
        <p:spPr/>
        <p:txBody>
          <a:bodyPr/>
          <a:lstStyle/>
          <a:p>
            <a:fld id="{F8B0F5F9-B2A5-45A9-B785-8C1C8EF06E59}" type="slidenum">
              <a:rPr lang="ar-SA" smtClean="0"/>
              <a:t>‹#›</a:t>
            </a:fld>
            <a:endParaRPr lang="ar-SA"/>
          </a:p>
        </p:txBody>
      </p:sp>
      <p:sp>
        <p:nvSpPr>
          <p:cNvPr id="13" name="Footer Placeholder 12"/>
          <p:cNvSpPr>
            <a:spLocks noGrp="1"/>
          </p:cNvSpPr>
          <p:nvPr>
            <p:ph type="ftr" sz="quarter" idx="17"/>
          </p:nvPr>
        </p:nvSpPr>
        <p:spPr/>
        <p:txBody>
          <a:bodyPr/>
          <a:lstStyle/>
          <a:p>
            <a:r>
              <a:rPr lang="ar-SA" smtClean="0"/>
              <a:t>قسم الحاسبات -كلية التربية الاساسية</a:t>
            </a:r>
            <a:endParaRPr lang="ar-SA"/>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61322CDF-EB98-4A7B-BAE5-6CD1B3B5BC72}" type="uaqdatetime1">
              <a:rPr lang="ar-SA" smtClean="0"/>
              <a:t>08/04/1440</a:t>
            </a:fld>
            <a:endParaRPr lang="ar-SA"/>
          </a:p>
        </p:txBody>
      </p:sp>
      <p:sp>
        <p:nvSpPr>
          <p:cNvPr id="12" name="Slide Number Placeholder 11"/>
          <p:cNvSpPr>
            <a:spLocks noGrp="1"/>
          </p:cNvSpPr>
          <p:nvPr>
            <p:ph type="sldNum" sz="quarter" idx="17"/>
          </p:nvPr>
        </p:nvSpPr>
        <p:spPr/>
        <p:txBody>
          <a:bodyPr/>
          <a:lstStyle/>
          <a:p>
            <a:fld id="{F8B0F5F9-B2A5-45A9-B785-8C1C8EF06E59}" type="slidenum">
              <a:rPr lang="ar-SA" smtClean="0"/>
              <a:t>‹#›</a:t>
            </a:fld>
            <a:endParaRPr lang="ar-SA"/>
          </a:p>
        </p:txBody>
      </p:sp>
      <p:sp>
        <p:nvSpPr>
          <p:cNvPr id="13" name="Footer Placeholder 12"/>
          <p:cNvSpPr>
            <a:spLocks noGrp="1"/>
          </p:cNvSpPr>
          <p:nvPr>
            <p:ph type="ftr" sz="quarter" idx="18"/>
          </p:nvPr>
        </p:nvSpPr>
        <p:spPr/>
        <p:txBody>
          <a:bodyPr/>
          <a:lstStyle/>
          <a:p>
            <a:r>
              <a:rPr lang="ar-SA" smtClean="0"/>
              <a:t>قسم الحاسبات -كلية التربية الاساسية</a:t>
            </a:r>
            <a:endParaRPr lang="ar-SA"/>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61322CDF-EB98-4A7B-BAE5-6CD1B3B5BC72}" type="uaqdatetime1">
              <a:rPr lang="ar-SA" smtClean="0"/>
              <a:t>08/04/1440</a:t>
            </a:fld>
            <a:endParaRPr lang="ar-SA"/>
          </a:p>
        </p:txBody>
      </p:sp>
      <p:sp>
        <p:nvSpPr>
          <p:cNvPr id="16" name="Slide Number Placeholder 15"/>
          <p:cNvSpPr>
            <a:spLocks noGrp="1"/>
          </p:cNvSpPr>
          <p:nvPr>
            <p:ph type="sldNum" sz="quarter" idx="11"/>
          </p:nvPr>
        </p:nvSpPr>
        <p:spPr/>
        <p:txBody>
          <a:bodyPr/>
          <a:lstStyle/>
          <a:p>
            <a:fld id="{F8B0F5F9-B2A5-45A9-B785-8C1C8EF06E59}" type="slidenum">
              <a:rPr lang="ar-SA" smtClean="0"/>
              <a:t>‹#›</a:t>
            </a:fld>
            <a:endParaRPr lang="ar-SA"/>
          </a:p>
        </p:txBody>
      </p:sp>
      <p:sp>
        <p:nvSpPr>
          <p:cNvPr id="17" name="Footer Placeholder 16"/>
          <p:cNvSpPr>
            <a:spLocks noGrp="1"/>
          </p:cNvSpPr>
          <p:nvPr>
            <p:ph type="ftr" sz="quarter" idx="12"/>
          </p:nvPr>
        </p:nvSpPr>
        <p:spPr/>
        <p:txBody>
          <a:bodyPr/>
          <a:lstStyle/>
          <a:p>
            <a:r>
              <a:rPr lang="ar-SA" smtClean="0"/>
              <a:t>قسم الحاسبات -كلية التربية الاساسية</a:t>
            </a:r>
            <a:endParaRPr lang="ar-SA"/>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1322CDF-EB98-4A7B-BAE5-6CD1B3B5BC72}" type="uaqdatetime1">
              <a:rPr lang="ar-SA" smtClean="0"/>
              <a:t>08/04/1440</a:t>
            </a:fld>
            <a:endParaRPr lang="ar-SA"/>
          </a:p>
        </p:txBody>
      </p:sp>
      <p:sp>
        <p:nvSpPr>
          <p:cNvPr id="8" name="Slide Number Placeholder 7"/>
          <p:cNvSpPr>
            <a:spLocks noGrp="1"/>
          </p:cNvSpPr>
          <p:nvPr>
            <p:ph type="sldNum" sz="quarter" idx="11"/>
          </p:nvPr>
        </p:nvSpPr>
        <p:spPr/>
        <p:txBody>
          <a:bodyPr/>
          <a:lstStyle/>
          <a:p>
            <a:fld id="{F8B0F5F9-B2A5-45A9-B785-8C1C8EF06E59}" type="slidenum">
              <a:rPr lang="ar-SA" smtClean="0"/>
              <a:t>‹#›</a:t>
            </a:fld>
            <a:endParaRPr lang="ar-SA"/>
          </a:p>
        </p:txBody>
      </p:sp>
      <p:sp>
        <p:nvSpPr>
          <p:cNvPr id="9" name="Footer Placeholder 8"/>
          <p:cNvSpPr>
            <a:spLocks noGrp="1"/>
          </p:cNvSpPr>
          <p:nvPr>
            <p:ph type="ftr" sz="quarter" idx="12"/>
          </p:nvPr>
        </p:nvSpPr>
        <p:spPr/>
        <p:txBody>
          <a:bodyPr/>
          <a:lstStyle/>
          <a:p>
            <a:r>
              <a:rPr lang="ar-SA" smtClean="0"/>
              <a:t>قسم الحاسبات -كلية التربية الاساسية</a:t>
            </a:r>
            <a:endParaRPr lang="ar-SA"/>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1322CDF-EB98-4A7B-BAE5-6CD1B3B5BC72}" type="uaqdatetime1">
              <a:rPr lang="ar-SA" smtClean="0"/>
              <a:t>08/04/1440</a:t>
            </a:fld>
            <a:endParaRPr lang="ar-SA"/>
          </a:p>
        </p:txBody>
      </p:sp>
      <p:sp>
        <p:nvSpPr>
          <p:cNvPr id="19" name="Slide Number Placeholder 18"/>
          <p:cNvSpPr>
            <a:spLocks noGrp="1"/>
          </p:cNvSpPr>
          <p:nvPr>
            <p:ph type="sldNum" sz="quarter" idx="16"/>
          </p:nvPr>
        </p:nvSpPr>
        <p:spPr/>
        <p:txBody>
          <a:bodyPr/>
          <a:lstStyle/>
          <a:p>
            <a:fld id="{F8B0F5F9-B2A5-45A9-B785-8C1C8EF06E59}" type="slidenum">
              <a:rPr lang="ar-SA" smtClean="0"/>
              <a:t>‹#›</a:t>
            </a:fld>
            <a:endParaRPr lang="ar-SA"/>
          </a:p>
        </p:txBody>
      </p:sp>
      <p:sp>
        <p:nvSpPr>
          <p:cNvPr id="23" name="Footer Placeholder 22"/>
          <p:cNvSpPr>
            <a:spLocks noGrp="1"/>
          </p:cNvSpPr>
          <p:nvPr>
            <p:ph type="ftr" sz="quarter" idx="17"/>
          </p:nvPr>
        </p:nvSpPr>
        <p:spPr/>
        <p:txBody>
          <a:bodyPr/>
          <a:lstStyle/>
          <a:p>
            <a:r>
              <a:rPr lang="ar-SA" smtClean="0"/>
              <a:t>قسم الحاسبات -كلية التربية الاساسية</a:t>
            </a:r>
            <a:endParaRPr lang="ar-SA"/>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61322CDF-EB98-4A7B-BAE5-6CD1B3B5BC72}" type="uaqdatetime1">
              <a:rPr lang="ar-SA" smtClean="0"/>
              <a:t>08/04/1440</a:t>
            </a:fld>
            <a:endParaRPr lang="ar-SA"/>
          </a:p>
        </p:txBody>
      </p:sp>
      <p:sp>
        <p:nvSpPr>
          <p:cNvPr id="14" name="Slide Number Placeholder 13"/>
          <p:cNvSpPr>
            <a:spLocks noGrp="1"/>
          </p:cNvSpPr>
          <p:nvPr>
            <p:ph type="sldNum" sz="quarter" idx="15"/>
          </p:nvPr>
        </p:nvSpPr>
        <p:spPr>
          <a:xfrm>
            <a:off x="5384800" y="6172200"/>
            <a:ext cx="1422400" cy="304800"/>
          </a:xfrm>
        </p:spPr>
        <p:txBody>
          <a:bodyPr/>
          <a:lstStyle/>
          <a:p>
            <a:fld id="{F8B0F5F9-B2A5-45A9-B785-8C1C8EF06E59}" type="slidenum">
              <a:rPr lang="ar-SA" smtClean="0"/>
              <a:t>‹#›</a:t>
            </a:fld>
            <a:endParaRPr lang="ar-SA"/>
          </a:p>
        </p:txBody>
      </p:sp>
      <p:sp>
        <p:nvSpPr>
          <p:cNvPr id="15" name="Footer Placeholder 14"/>
          <p:cNvSpPr>
            <a:spLocks noGrp="1"/>
          </p:cNvSpPr>
          <p:nvPr>
            <p:ph type="ftr" sz="quarter" idx="16"/>
          </p:nvPr>
        </p:nvSpPr>
        <p:spPr>
          <a:xfrm>
            <a:off x="1930400" y="6486525"/>
            <a:ext cx="8331200" cy="292100"/>
          </a:xfrm>
        </p:spPr>
        <p:txBody>
          <a:bodyPr/>
          <a:lstStyle/>
          <a:p>
            <a:r>
              <a:rPr lang="ar-SA" smtClean="0"/>
              <a:t>قسم الحاسبات -كلية التربية الاساسية</a:t>
            </a:r>
            <a:endParaRPr lang="ar-SA"/>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61322CDF-EB98-4A7B-BAE5-6CD1B3B5BC72}" type="uaqdatetime1">
              <a:rPr lang="ar-SA" smtClean="0"/>
              <a:t>08/04/1440</a:t>
            </a:fld>
            <a:endParaRPr lang="ar-SA"/>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r>
              <a:rPr lang="ar-SA" smtClean="0"/>
              <a:t>قسم الحاسبات -كلية التربية الاساسية</a:t>
            </a:r>
            <a:endParaRPr lang="ar-SA"/>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8B0F5F9-B2A5-45A9-B785-8C1C8EF06E59}" type="slidenum">
              <a:rPr lang="ar-SA" smtClean="0"/>
              <a:t>‹#›</a:t>
            </a:fld>
            <a:endParaRPr lang="ar-SA"/>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1322CDF-EB98-4A7B-BAE5-6CD1B3B5BC72}" type="uaqdatetime1">
              <a:rPr lang="ar-SA" smtClean="0"/>
              <a:t>08/04/1440</a:t>
            </a:fld>
            <a:endParaRPr lang="ar-SA"/>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ar-SA" smtClean="0"/>
              <a:t>قسم الحاسبات -كلية التربية الاساسية</a:t>
            </a:r>
            <a:endParaRPr lang="ar-SA"/>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8B0F5F9-B2A5-45A9-B785-8C1C8EF06E59}" type="slidenum">
              <a:rPr lang="ar-SA" smtClean="0"/>
              <a:t>‹#›</a:t>
            </a:fld>
            <a:endParaRPr lang="ar-SA"/>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41758" y="1435995"/>
            <a:ext cx="10058400" cy="1524000"/>
          </a:xfrm>
        </p:spPr>
        <p:txBody>
          <a:bodyPr/>
          <a:lstStyle/>
          <a:p>
            <a:pPr algn="ctr"/>
            <a:r>
              <a:rPr lang="ar-IQ" dirty="0" smtClean="0">
                <a:solidFill>
                  <a:schemeClr val="bg1"/>
                </a:solidFill>
              </a:rPr>
              <a:t>المحاضرة الثانية لمادة الحاسبات</a:t>
            </a:r>
            <a:endParaRPr lang="en-US" dirty="0">
              <a:solidFill>
                <a:schemeClr val="bg1"/>
              </a:solidFill>
            </a:endParaRPr>
          </a:p>
        </p:txBody>
      </p:sp>
      <p:sp>
        <p:nvSpPr>
          <p:cNvPr id="2" name="Subtitle 1"/>
          <p:cNvSpPr>
            <a:spLocks noGrp="1"/>
          </p:cNvSpPr>
          <p:nvPr>
            <p:ph type="subTitle" idx="1"/>
          </p:nvPr>
        </p:nvSpPr>
        <p:spPr/>
        <p:txBody>
          <a:bodyPr>
            <a:noAutofit/>
          </a:bodyPr>
          <a:lstStyle/>
          <a:p>
            <a:pPr algn="ctr"/>
            <a:r>
              <a:rPr lang="ar-IQ" sz="6000" b="1" dirty="0" smtClean="0"/>
              <a:t>المرحلة الاولى</a:t>
            </a:r>
            <a:endParaRPr lang="en-US" sz="6000" b="1" dirty="0"/>
          </a:p>
        </p:txBody>
      </p:sp>
      <p:sp>
        <p:nvSpPr>
          <p:cNvPr id="4" name="Footer Placeholder 3"/>
          <p:cNvSpPr>
            <a:spLocks noGrp="1"/>
          </p:cNvSpPr>
          <p:nvPr>
            <p:ph type="ftr" sz="quarter" idx="11"/>
          </p:nvPr>
        </p:nvSpPr>
        <p:spPr/>
        <p:txBody>
          <a:bodyPr/>
          <a:lstStyle/>
          <a:p>
            <a:r>
              <a:rPr lang="ar-SA" dirty="0" smtClean="0"/>
              <a:t>-كلية التربية الاساسية</a:t>
            </a:r>
            <a:endParaRPr lang="ar-SA" dirty="0"/>
          </a:p>
        </p:txBody>
      </p:sp>
    </p:spTree>
    <p:extLst>
      <p:ext uri="{BB962C8B-B14F-4D97-AF65-F5344CB8AC3E}">
        <p14:creationId xmlns:p14="http://schemas.microsoft.com/office/powerpoint/2010/main" val="22141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دبوس زينة 11"/>
          <p:cNvSpPr/>
          <p:nvPr/>
        </p:nvSpPr>
        <p:spPr>
          <a:xfrm>
            <a:off x="3503614" y="188913"/>
            <a:ext cx="5761037" cy="8636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3600" dirty="0">
                <a:solidFill>
                  <a:srgbClr val="663300"/>
                </a:solidFill>
                <a:latin typeface="Andalus" pitchFamily="2" charset="-78"/>
                <a:cs typeface="Andalus" pitchFamily="2" charset="-78"/>
              </a:rPr>
              <a:t>    </a:t>
            </a:r>
            <a:r>
              <a:rPr lang="ar-SA" sz="3200" dirty="0">
                <a:solidFill>
                  <a:srgbClr val="B80000"/>
                </a:solidFill>
                <a:latin typeface="Andalus" pitchFamily="2" charset="-78"/>
                <a:cs typeface="Andalus" pitchFamily="2" charset="-78"/>
              </a:rPr>
              <a:t>تشغيل البرنامج وإغلاقه وأقسام الشاشة الرئيسية</a:t>
            </a:r>
          </a:p>
        </p:txBody>
      </p:sp>
      <p:sp>
        <p:nvSpPr>
          <p:cNvPr id="13" name="مضلع اثنا عشري 12"/>
          <p:cNvSpPr/>
          <p:nvPr/>
        </p:nvSpPr>
        <p:spPr>
          <a:xfrm>
            <a:off x="9551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500" dirty="0">
                <a:solidFill>
                  <a:srgbClr val="B80000"/>
                </a:solidFill>
                <a:latin typeface="Andalus" pitchFamily="2" charset="-78"/>
                <a:cs typeface="Andalus" pitchFamily="2" charset="-78"/>
              </a:rPr>
              <a:t>1</a:t>
            </a:r>
          </a:p>
        </p:txBody>
      </p:sp>
      <p:sp>
        <p:nvSpPr>
          <p:cNvPr id="14" name="مستطيل 13"/>
          <p:cNvSpPr>
            <a:spLocks noChangeArrowheads="1"/>
          </p:cNvSpPr>
          <p:nvPr/>
        </p:nvSpPr>
        <p:spPr bwMode="auto">
          <a:xfrm>
            <a:off x="2424113" y="1125539"/>
            <a:ext cx="80645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sz="1700" b="1">
                <a:latin typeface="Calibri" panose="020F0502020204030204" pitchFamily="34" charset="0"/>
              </a:rPr>
              <a:t>قدمت شركة ميكروسوفت </a:t>
            </a:r>
            <a:r>
              <a:rPr lang="ar-SA" sz="1700" b="1">
                <a:latin typeface="Calibri" panose="020F0502020204030204" pitchFamily="34" charset="0"/>
              </a:rPr>
              <a:t>إصدارها</a:t>
            </a:r>
            <a:r>
              <a:rPr lang="ar-YE" sz="1700" b="1">
                <a:latin typeface="Calibri" panose="020F0502020204030204" pitchFamily="34" charset="0"/>
              </a:rPr>
              <a:t> الجديد من نظام التشغيل للحاسب الشخصي تحت </a:t>
            </a:r>
            <a:r>
              <a:rPr lang="ar-SA" sz="1700" b="1">
                <a:latin typeface="Calibri" panose="020F0502020204030204" pitchFamily="34" charset="0"/>
              </a:rPr>
              <a:t>ا</a:t>
            </a:r>
            <a:r>
              <a:rPr lang="ar-YE" sz="1700" b="1">
                <a:latin typeface="Calibri" panose="020F0502020204030204" pitchFamily="34" charset="0"/>
              </a:rPr>
              <a:t>سم (</a:t>
            </a:r>
            <a:r>
              <a:rPr lang="en-US" sz="1700" b="1">
                <a:solidFill>
                  <a:srgbClr val="00B0F0"/>
                </a:solidFill>
                <a:latin typeface="Calibri" panose="020F0502020204030204" pitchFamily="34" charset="0"/>
              </a:rPr>
              <a:t>Windows7</a:t>
            </a:r>
            <a:r>
              <a:rPr lang="ar-YE" sz="1700" b="1">
                <a:latin typeface="Calibri" panose="020F0502020204030204" pitchFamily="34" charset="0"/>
              </a:rPr>
              <a:t>), وهو يماثل نظام التشغيل</a:t>
            </a:r>
            <a:r>
              <a:rPr lang="en-US" sz="1700" b="1">
                <a:latin typeface="Calibri" panose="020F0502020204030204" pitchFamily="34" charset="0"/>
              </a:rPr>
              <a:t> (</a:t>
            </a:r>
            <a:r>
              <a:rPr lang="en-US" sz="1700" b="1">
                <a:solidFill>
                  <a:srgbClr val="00B0F0"/>
                </a:solidFill>
                <a:latin typeface="Calibri" panose="020F0502020204030204" pitchFamily="34" charset="0"/>
              </a:rPr>
              <a:t>Windows Vista</a:t>
            </a:r>
            <a:r>
              <a:rPr lang="en-US" sz="1700" b="1">
                <a:latin typeface="Calibri" panose="020F0502020204030204" pitchFamily="34" charset="0"/>
              </a:rPr>
              <a:t>)  </a:t>
            </a:r>
            <a:r>
              <a:rPr lang="ar-SA" sz="1700" b="1">
                <a:latin typeface="Calibri" panose="020F0502020204030204" pitchFamily="34" charset="0"/>
              </a:rPr>
              <a:t>مع إ</a:t>
            </a:r>
            <a:r>
              <a:rPr lang="ar-YE" sz="1700" b="1">
                <a:latin typeface="Calibri" panose="020F0502020204030204" pitchFamily="34" charset="0"/>
              </a:rPr>
              <a:t>ضافات جوهرية في متطلبات النظام</a:t>
            </a:r>
            <a:r>
              <a:rPr lang="en-US" sz="1700" b="1">
                <a:latin typeface="Calibri" panose="020F0502020204030204" pitchFamily="34" charset="0"/>
              </a:rPr>
              <a:t>  </a:t>
            </a:r>
            <a:r>
              <a:rPr lang="ar-YE" sz="1700" b="1">
                <a:latin typeface="Calibri" panose="020F0502020204030204" pitchFamily="34" charset="0"/>
              </a:rPr>
              <a:t>حيث يقدم مجموعة متكاملة ومترابطة مع برمجيات المكتب (</a:t>
            </a:r>
            <a:r>
              <a:rPr lang="en-US" sz="1700" b="1">
                <a:solidFill>
                  <a:srgbClr val="00B0F0"/>
                </a:solidFill>
                <a:latin typeface="Calibri" panose="020F0502020204030204" pitchFamily="34" charset="0"/>
              </a:rPr>
              <a:t>Microsoft Office 2007</a:t>
            </a:r>
            <a:r>
              <a:rPr lang="ar-YE" sz="1700" b="1">
                <a:latin typeface="Calibri" panose="020F0502020204030204" pitchFamily="34" charset="0"/>
              </a:rPr>
              <a:t>)، ويقدم نظام التشغيل (</a:t>
            </a:r>
            <a:r>
              <a:rPr lang="en-US" sz="1700" b="1">
                <a:solidFill>
                  <a:srgbClr val="00B0F0"/>
                </a:solidFill>
                <a:latin typeface="Calibri" panose="020F0502020204030204" pitchFamily="34" charset="0"/>
              </a:rPr>
              <a:t>Windows7</a:t>
            </a:r>
            <a:r>
              <a:rPr lang="ar-YE" sz="1700" b="1">
                <a:latin typeface="Calibri" panose="020F0502020204030204" pitchFamily="34" charset="0"/>
              </a:rPr>
              <a:t>) نظر</a:t>
            </a:r>
            <a:r>
              <a:rPr lang="ar-SA" sz="1700" b="1">
                <a:latin typeface="Calibri" panose="020F0502020204030204" pitchFamily="34" charset="0"/>
              </a:rPr>
              <a:t>ة </a:t>
            </a:r>
            <a:r>
              <a:rPr lang="ar-YE" sz="1700" b="1">
                <a:latin typeface="Calibri" panose="020F0502020204030204" pitchFamily="34" charset="0"/>
              </a:rPr>
              <a:t>جديدة للواجهات الرسومية من حيث توفير وقت المستخدم في الوصول لاحتياجاته  مما يزيد إنتاجية نظام التشغيل. </a:t>
            </a:r>
          </a:p>
        </p:txBody>
      </p:sp>
      <p:sp>
        <p:nvSpPr>
          <p:cNvPr id="15" name="مستطيل 14"/>
          <p:cNvSpPr>
            <a:spLocks noChangeArrowheads="1"/>
          </p:cNvSpPr>
          <p:nvPr/>
        </p:nvSpPr>
        <p:spPr bwMode="auto">
          <a:xfrm>
            <a:off x="2963863" y="2852738"/>
            <a:ext cx="74533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sz="1700" b="1">
                <a:latin typeface="Calibri" panose="020F0502020204030204" pitchFamily="34" charset="0"/>
              </a:rPr>
              <a:t>فبعد تشغيل الجهاز (</a:t>
            </a:r>
            <a:r>
              <a:rPr lang="ar-YE" sz="1700" b="1">
                <a:solidFill>
                  <a:srgbClr val="00B0F0"/>
                </a:solidFill>
                <a:latin typeface="Calibri" panose="020F0502020204030204" pitchFamily="34" charset="0"/>
              </a:rPr>
              <a:t>بالضغط على زر التشغيل الموجود ضمن صندوق الحاسب</a:t>
            </a:r>
            <a:r>
              <a:rPr lang="ar-YE" sz="1700" b="1">
                <a:latin typeface="Calibri" panose="020F0502020204030204" pitchFamily="34" charset="0"/>
              </a:rPr>
              <a:t>) ستظهر لنا واجهة سطح المكتب التي تعتبر هي مساحة العمل الأساسية لكافة الأوامر التي تطلب من الحاسب</a:t>
            </a:r>
            <a:r>
              <a:rPr lang="ar-SA" sz="1700" b="1">
                <a:latin typeface="Calibri" panose="020F0502020204030204" pitchFamily="34" charset="0"/>
              </a:rPr>
              <a:t> .</a:t>
            </a:r>
            <a:endParaRPr lang="ar-YE" sz="1700" b="1">
              <a:latin typeface="Calibri" panose="020F0502020204030204" pitchFamily="34" charset="0"/>
            </a:endParaRPr>
          </a:p>
        </p:txBody>
      </p:sp>
      <p:sp>
        <p:nvSpPr>
          <p:cNvPr id="17" name="مستطيل 16"/>
          <p:cNvSpPr>
            <a:spLocks noChangeArrowheads="1"/>
          </p:cNvSpPr>
          <p:nvPr/>
        </p:nvSpPr>
        <p:spPr bwMode="auto">
          <a:xfrm>
            <a:off x="6240463" y="3429001"/>
            <a:ext cx="4013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sz="1700" b="1" dirty="0">
                <a:latin typeface="Calibri" panose="020F0502020204030204" pitchFamily="34" charset="0"/>
              </a:rPr>
              <a:t>وتظهر عادة الأجزاء التالية على سطح المكتب: </a:t>
            </a:r>
          </a:p>
        </p:txBody>
      </p:sp>
      <p:sp>
        <p:nvSpPr>
          <p:cNvPr id="18" name="دبوس زينة 17"/>
          <p:cNvSpPr/>
          <p:nvPr/>
        </p:nvSpPr>
        <p:spPr>
          <a:xfrm>
            <a:off x="4440238" y="2276475"/>
            <a:ext cx="5903912"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800" dirty="0">
                <a:solidFill>
                  <a:srgbClr val="663300"/>
                </a:solidFill>
                <a:latin typeface="Andalus" pitchFamily="2" charset="-78"/>
                <a:cs typeface="Andalus" pitchFamily="2" charset="-78"/>
              </a:rPr>
              <a:t>    </a:t>
            </a:r>
            <a:r>
              <a:rPr lang="ar-SA" sz="2000" dirty="0">
                <a:solidFill>
                  <a:srgbClr val="B80000"/>
                </a:solidFill>
                <a:latin typeface="Andalus" pitchFamily="2" charset="-78"/>
                <a:cs typeface="Andalus" pitchFamily="2" charset="-78"/>
              </a:rPr>
              <a:t>تشغيل نظام النوافذ وأقسام الشاشة الرئيسية(</a:t>
            </a:r>
            <a:r>
              <a:rPr lang="en-US" sz="2000" dirty="0">
                <a:solidFill>
                  <a:srgbClr val="B80000"/>
                </a:solidFill>
                <a:latin typeface="Andalus" pitchFamily="2" charset="-78"/>
                <a:cs typeface="Andalus" pitchFamily="2" charset="-78"/>
              </a:rPr>
              <a:t>Startup Windows</a:t>
            </a:r>
            <a:r>
              <a:rPr lang="ar-SA" sz="2000" dirty="0">
                <a:solidFill>
                  <a:srgbClr val="B80000"/>
                </a:solidFill>
                <a:latin typeface="Andalus" pitchFamily="2" charset="-78"/>
                <a:cs typeface="Andalus" pitchFamily="2" charset="-78"/>
              </a:rPr>
              <a:t>):</a:t>
            </a:r>
            <a:r>
              <a:rPr lang="ar-SA" sz="2500" dirty="0">
                <a:solidFill>
                  <a:srgbClr val="B80000"/>
                </a:solidFill>
                <a:latin typeface="Andalus" pitchFamily="2" charset="-78"/>
                <a:cs typeface="Andalus" pitchFamily="2" charset="-78"/>
              </a:rPr>
              <a:t> </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713" y="3789363"/>
            <a:ext cx="63373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2"/>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374121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10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10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ox(in)">
                                      <p:cBhvr>
                                        <p:cTn id="20" dur="10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diamond(in)">
                                      <p:cBhvr>
                                        <p:cTn id="3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دبوس زينة 7"/>
          <p:cNvSpPr/>
          <p:nvPr/>
        </p:nvSpPr>
        <p:spPr>
          <a:xfrm>
            <a:off x="7967663" y="1412875"/>
            <a:ext cx="2089150"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أقسام شريط المهام:</a:t>
            </a:r>
          </a:p>
        </p:txBody>
      </p:sp>
      <p:sp>
        <p:nvSpPr>
          <p:cNvPr id="9" name="مستطيل 8"/>
          <p:cNvSpPr>
            <a:spLocks noChangeArrowheads="1"/>
          </p:cNvSpPr>
          <p:nvPr/>
        </p:nvSpPr>
        <p:spPr bwMode="auto">
          <a:xfrm>
            <a:off x="2495550" y="2335214"/>
            <a:ext cx="7848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sz="1700" b="1">
                <a:latin typeface="Calibri" panose="020F0502020204030204" pitchFamily="34" charset="0"/>
              </a:rPr>
              <a:t>يُمكنك نظام التشغيل (</a:t>
            </a:r>
            <a:r>
              <a:rPr lang="ar-YE" sz="1700" b="1">
                <a:solidFill>
                  <a:srgbClr val="00B0F0"/>
                </a:solidFill>
                <a:latin typeface="Calibri" panose="020F0502020204030204" pitchFamily="34" charset="0"/>
              </a:rPr>
              <a:t>ويندوز 7</a:t>
            </a:r>
            <a:r>
              <a:rPr lang="ar-YE" sz="1700" b="1">
                <a:latin typeface="Calibri" panose="020F0502020204030204" pitchFamily="34" charset="0"/>
              </a:rPr>
              <a:t>) من تشغيل أكثر من ملف أو برمجية في الوقت الواحد بحيث تظهر أيقونات كل هذه البرمجيات أو الملفات على شريط المهام, مما يسهل عليك التنقل بينها بواسطة النقر بزر الفأرة الأيسر على الأيقونات الموجودة على شريط المهام.</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1" y="3570289"/>
            <a:ext cx="67532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2"/>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67242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8"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diamond(in)">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989" y="2349501"/>
            <a:ext cx="30638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دبوس زينة 10"/>
          <p:cNvSpPr/>
          <p:nvPr/>
        </p:nvSpPr>
        <p:spPr>
          <a:xfrm>
            <a:off x="4800601" y="1196975"/>
            <a:ext cx="5400675"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إيقاف تشغيل نظام النوافذ (</a:t>
            </a:r>
            <a:r>
              <a:rPr lang="en-US" sz="2200" dirty="0">
                <a:solidFill>
                  <a:srgbClr val="B80000"/>
                </a:solidFill>
                <a:latin typeface="Andalus" pitchFamily="2" charset="-78"/>
                <a:cs typeface="Andalus" pitchFamily="2" charset="-78"/>
              </a:rPr>
              <a:t>   :(Windows Shutdown</a:t>
            </a:r>
          </a:p>
        </p:txBody>
      </p:sp>
      <p:sp>
        <p:nvSpPr>
          <p:cNvPr id="12" name="مستطيل 11"/>
          <p:cNvSpPr>
            <a:spLocks noChangeArrowheads="1"/>
          </p:cNvSpPr>
          <p:nvPr/>
        </p:nvSpPr>
        <p:spPr bwMode="auto">
          <a:xfrm>
            <a:off x="2495551" y="1844676"/>
            <a:ext cx="79930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sz="1700" b="1">
                <a:solidFill>
                  <a:srgbClr val="00B0F0"/>
                </a:solidFill>
                <a:latin typeface="Calibri" panose="020F0502020204030204" pitchFamily="34" charset="0"/>
              </a:rPr>
              <a:t>إنهاء العمل الأمن: </a:t>
            </a:r>
            <a:r>
              <a:rPr lang="ar-YE" sz="1700" b="1">
                <a:latin typeface="Calibri" panose="020F0502020204030204" pitchFamily="34" charset="0"/>
              </a:rPr>
              <a:t>لإنهاء العمل على نظام التشغيل (</a:t>
            </a:r>
            <a:r>
              <a:rPr lang="ar-YE" sz="1700" b="1">
                <a:solidFill>
                  <a:srgbClr val="00B0F0"/>
                </a:solidFill>
                <a:latin typeface="Calibri" panose="020F0502020204030204" pitchFamily="34" charset="0"/>
              </a:rPr>
              <a:t>ويندوز 7</a:t>
            </a:r>
            <a:r>
              <a:rPr lang="ar-YE" sz="1700" b="1">
                <a:latin typeface="Calibri" panose="020F0502020204030204" pitchFamily="34" charset="0"/>
              </a:rPr>
              <a:t>) بطريقة صحيحة و</a:t>
            </a:r>
            <a:r>
              <a:rPr lang="ar-SA" sz="1700" b="1">
                <a:latin typeface="Calibri" panose="020F0502020204030204" pitchFamily="34" charset="0"/>
              </a:rPr>
              <a:t>آمنة</a:t>
            </a:r>
            <a:r>
              <a:rPr lang="ar-YE" sz="1700" b="1">
                <a:latin typeface="Calibri" panose="020F0502020204030204" pitchFamily="34" charset="0"/>
              </a:rPr>
              <a:t>, </a:t>
            </a:r>
            <a:r>
              <a:rPr lang="ar-YE" sz="1700" b="1">
                <a:solidFill>
                  <a:srgbClr val="00B0F0"/>
                </a:solidFill>
                <a:latin typeface="Calibri" panose="020F0502020204030204" pitchFamily="34" charset="0"/>
              </a:rPr>
              <a:t>اتبع الإرشادات التالية:</a:t>
            </a:r>
          </a:p>
        </p:txBody>
      </p:sp>
      <p:sp>
        <p:nvSpPr>
          <p:cNvPr id="13" name="مستطيل 12"/>
          <p:cNvSpPr>
            <a:spLocks noChangeArrowheads="1"/>
          </p:cNvSpPr>
          <p:nvPr/>
        </p:nvSpPr>
        <p:spPr bwMode="auto">
          <a:xfrm>
            <a:off x="5664200" y="2349501"/>
            <a:ext cx="4572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sz="1700" b="1">
                <a:latin typeface="Calibri" panose="020F0502020204030204" pitchFamily="34" charset="0"/>
              </a:rPr>
              <a:t>1</a:t>
            </a:r>
            <a:r>
              <a:rPr lang="ar-YE" sz="1700" b="1">
                <a:latin typeface="Calibri" panose="020F0502020204030204" pitchFamily="34" charset="0"/>
              </a:rPr>
              <a:t>.أغلق كافة التطبيقات الفاعلة على النظام.</a:t>
            </a:r>
          </a:p>
          <a:p>
            <a:pPr algn="justLow" eaLnBrk="1" hangingPunct="1"/>
            <a:r>
              <a:rPr lang="ar-YE" sz="1700" b="1">
                <a:latin typeface="Calibri" panose="020F0502020204030204" pitchFamily="34" charset="0"/>
              </a:rPr>
              <a:t>2.انقر على زر (</a:t>
            </a:r>
            <a:r>
              <a:rPr lang="ar-YE" sz="1700" b="1">
                <a:solidFill>
                  <a:srgbClr val="00B0F0"/>
                </a:solidFill>
                <a:latin typeface="Calibri" panose="020F0502020204030204" pitchFamily="34" charset="0"/>
              </a:rPr>
              <a:t>ابدأ</a:t>
            </a:r>
            <a:r>
              <a:rPr lang="ar-YE" sz="1700" b="1">
                <a:latin typeface="Calibri" panose="020F0502020204030204" pitchFamily="34" charset="0"/>
              </a:rPr>
              <a:t>) للوصول لقائمة الخيارات.</a:t>
            </a:r>
          </a:p>
          <a:p>
            <a:pPr algn="justLow" eaLnBrk="1" hangingPunct="1"/>
            <a:r>
              <a:rPr lang="ar-YE" sz="1700" b="1">
                <a:latin typeface="Calibri" panose="020F0502020204030204" pitchFamily="34" charset="0"/>
              </a:rPr>
              <a:t>3.انقر على زر (</a:t>
            </a:r>
            <a:r>
              <a:rPr lang="ar-YE" sz="1700" b="1">
                <a:solidFill>
                  <a:srgbClr val="00B0F0"/>
                </a:solidFill>
                <a:latin typeface="Calibri" panose="020F0502020204030204" pitchFamily="34" charset="0"/>
              </a:rPr>
              <a:t>إيقاف التشغيل</a:t>
            </a:r>
            <a:r>
              <a:rPr lang="ar-YE" sz="1700" b="1">
                <a:latin typeface="Calibri" panose="020F0502020204030204" pitchFamily="34" charset="0"/>
              </a:rPr>
              <a:t>) .</a:t>
            </a:r>
          </a:p>
          <a:p>
            <a:pPr algn="justLow" eaLnBrk="1" hangingPunct="1"/>
            <a:r>
              <a:rPr lang="ar-YE" sz="1700" b="1">
                <a:latin typeface="Calibri" panose="020F0502020204030204" pitchFamily="34" charset="0"/>
              </a:rPr>
              <a:t>4.انتظر قليلاً ليتم إغلاق الجهاز تلقائياً مع الاحتفاظ بكافة التعريفات والتعديلات التي تم إجراؤها من قبل المستخدم على بيئة النظام. </a:t>
            </a: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4563" y="3789363"/>
            <a:ext cx="3200400"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ستطيل 13"/>
          <p:cNvSpPr>
            <a:spLocks noChangeArrowheads="1"/>
          </p:cNvSpPr>
          <p:nvPr/>
        </p:nvSpPr>
        <p:spPr bwMode="auto">
          <a:xfrm>
            <a:off x="2603500" y="4221163"/>
            <a:ext cx="33480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sz="1700" b="1">
                <a:latin typeface="Calibri" panose="020F0502020204030204" pitchFamily="34" charset="0"/>
              </a:rPr>
              <a:t>5</a:t>
            </a:r>
            <a:r>
              <a:rPr lang="ar-YE" sz="1700" b="1">
                <a:latin typeface="Calibri" panose="020F0502020204030204" pitchFamily="34" charset="0"/>
              </a:rPr>
              <a:t>.أو اضغط على السهم الموجود بجانب إيقاف التشغيل حيث ستظهر قائمة إيقاف التشغيل.</a:t>
            </a:r>
          </a:p>
          <a:p>
            <a:pPr algn="justLow" eaLnBrk="1" hangingPunct="1"/>
            <a:r>
              <a:rPr lang="ar-YE" sz="1700" b="1">
                <a:latin typeface="Calibri" panose="020F0502020204030204" pitchFamily="34" charset="0"/>
              </a:rPr>
              <a:t>6.اختر من القائمة الخيار المناسب للإغلاق.</a:t>
            </a:r>
          </a:p>
        </p:txBody>
      </p:sp>
      <p:sp>
        <p:nvSpPr>
          <p:cNvPr id="2" name="عنصر نائب للتذييل 1"/>
          <p:cNvSpPr>
            <a:spLocks noGrp="1"/>
          </p:cNvSpPr>
          <p:nvPr>
            <p:ph type="ftr" sz="quarter" idx="12"/>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1702905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8" presetClass="entr" presetSubtype="16"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diamond(in)">
                                      <p:cBhvr>
                                        <p:cTn id="19" dur="1000"/>
                                        <p:tgtEl>
                                          <p:spTgt spid="20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0-#ppt_w/2"/>
                                          </p:val>
                                        </p:tav>
                                        <p:tav tm="100000">
                                          <p:val>
                                            <p:strVal val="#ppt_x"/>
                                          </p:val>
                                        </p:tav>
                                      </p:tavLst>
                                    </p:anim>
                                    <p:anim calcmode="lin" valueType="num">
                                      <p:cBhvr additive="base">
                                        <p:cTn id="25" dur="10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additive="base">
                                        <p:cTn id="28" dur="1000" fill="hold"/>
                                        <p:tgtEl>
                                          <p:spTgt spid="3074"/>
                                        </p:tgtEl>
                                        <p:attrNameLst>
                                          <p:attrName>ppt_x</p:attrName>
                                        </p:attrNameLst>
                                      </p:cBhvr>
                                      <p:tavLst>
                                        <p:tav tm="0">
                                          <p:val>
                                            <p:strVal val="0-#ppt_w/2"/>
                                          </p:val>
                                        </p:tav>
                                        <p:tav tm="100000">
                                          <p:val>
                                            <p:strVal val="#ppt_x"/>
                                          </p:val>
                                        </p:tav>
                                      </p:tavLst>
                                    </p:anim>
                                    <p:anim calcmode="lin" valueType="num">
                                      <p:cBhvr additive="base">
                                        <p:cTn id="29"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مستطيل 9"/>
          <p:cNvSpPr>
            <a:spLocks noChangeArrowheads="1"/>
          </p:cNvSpPr>
          <p:nvPr/>
        </p:nvSpPr>
        <p:spPr bwMode="auto">
          <a:xfrm>
            <a:off x="5664200" y="227647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b="1">
                <a:latin typeface="Calibri" panose="020F0502020204030204" pitchFamily="34" charset="0"/>
              </a:rPr>
              <a:t>7</a:t>
            </a:r>
            <a:r>
              <a:rPr lang="ar-YE" b="1">
                <a:latin typeface="Calibri" panose="020F0502020204030204" pitchFamily="34" charset="0"/>
              </a:rPr>
              <a:t>.أو اضغط على مفتاحي  </a:t>
            </a:r>
            <a:r>
              <a:rPr lang="ar-SA" b="1">
                <a:latin typeface="Calibri" panose="020F0502020204030204" pitchFamily="34" charset="0"/>
              </a:rPr>
              <a:t>(</a:t>
            </a:r>
            <a:r>
              <a:rPr lang="en-US" b="1">
                <a:solidFill>
                  <a:srgbClr val="00B0F0"/>
                </a:solidFill>
                <a:latin typeface="Calibri" panose="020F0502020204030204" pitchFamily="34" charset="0"/>
              </a:rPr>
              <a:t>Alt+F4</a:t>
            </a:r>
            <a:r>
              <a:rPr lang="ar-YE" b="1">
                <a:latin typeface="Calibri" panose="020F0502020204030204" pitchFamily="34" charset="0"/>
              </a:rPr>
              <a:t> </a:t>
            </a:r>
            <a:r>
              <a:rPr lang="ar-SA" b="1">
                <a:latin typeface="Calibri" panose="020F0502020204030204" pitchFamily="34" charset="0"/>
              </a:rPr>
              <a:t>)</a:t>
            </a:r>
            <a:r>
              <a:rPr lang="ar-YE" b="1">
                <a:latin typeface="Calibri" panose="020F0502020204030204" pitchFamily="34" charset="0"/>
              </a:rPr>
              <a:t>واختر من القائمة ماذا تريد من الكمبيوتر أن يفعل.</a:t>
            </a:r>
            <a:endParaRPr lang="en-US" b="1">
              <a:latin typeface="Calibri" panose="020F0502020204030204" pitchFamily="34" charset="0"/>
            </a:endParaRPr>
          </a:p>
        </p:txBody>
      </p:sp>
      <p:grpSp>
        <p:nvGrpSpPr>
          <p:cNvPr id="2" name="مجموعة 11"/>
          <p:cNvGrpSpPr>
            <a:grpSpLocks/>
          </p:cNvGrpSpPr>
          <p:nvPr/>
        </p:nvGrpSpPr>
        <p:grpSpPr bwMode="auto">
          <a:xfrm>
            <a:off x="3216276" y="2924175"/>
            <a:ext cx="6119813" cy="2381250"/>
            <a:chOff x="1691680" y="2924944"/>
            <a:chExt cx="6120680" cy="2381250"/>
          </a:xfrm>
        </p:grpSpPr>
        <p:pic>
          <p:nvPicPr>
            <p:cNvPr id="717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2924944"/>
              <a:ext cx="3619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7310" y="4113262"/>
              <a:ext cx="2305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عنصر نائب للتذييل 2"/>
          <p:cNvSpPr>
            <a:spLocks noGrp="1"/>
          </p:cNvSpPr>
          <p:nvPr>
            <p:ph type="ftr" sz="quarter" idx="12"/>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500039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814" y="1484313"/>
            <a:ext cx="25923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2264" y="3357563"/>
            <a:ext cx="24415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دبوس زينة 11"/>
          <p:cNvSpPr/>
          <p:nvPr/>
        </p:nvSpPr>
        <p:spPr>
          <a:xfrm>
            <a:off x="8255000" y="1196975"/>
            <a:ext cx="2089150"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تشغيل التطبيقات:</a:t>
            </a:r>
          </a:p>
        </p:txBody>
      </p:sp>
      <p:sp>
        <p:nvSpPr>
          <p:cNvPr id="13" name="مستطيل 12"/>
          <p:cNvSpPr>
            <a:spLocks noChangeArrowheads="1"/>
          </p:cNvSpPr>
          <p:nvPr/>
        </p:nvSpPr>
        <p:spPr bwMode="auto">
          <a:xfrm>
            <a:off x="5591175" y="1773239"/>
            <a:ext cx="457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b="1">
                <a:solidFill>
                  <a:srgbClr val="00B0F0"/>
                </a:solidFill>
                <a:latin typeface="Calibri" panose="020F0502020204030204" pitchFamily="34" charset="0"/>
              </a:rPr>
              <a:t>للوصول إلى البرمجيات المعرفة على جهازك وتشغيلها:</a:t>
            </a:r>
          </a:p>
          <a:p>
            <a:pPr algn="justLow" eaLnBrk="1" hangingPunct="1"/>
            <a:r>
              <a:rPr lang="ar-YE" b="1">
                <a:latin typeface="Calibri" panose="020F0502020204030204" pitchFamily="34" charset="0"/>
              </a:rPr>
              <a:t>1.انقر على مفتاح (</a:t>
            </a:r>
            <a:r>
              <a:rPr lang="ar-YE" b="1">
                <a:solidFill>
                  <a:srgbClr val="00B0F0"/>
                </a:solidFill>
                <a:latin typeface="Calibri" panose="020F0502020204030204" pitchFamily="34" charset="0"/>
              </a:rPr>
              <a:t>ابدأ</a:t>
            </a:r>
            <a:r>
              <a:rPr lang="ar-YE" b="1">
                <a:latin typeface="Calibri" panose="020F0502020204030204" pitchFamily="34" charset="0"/>
              </a:rPr>
              <a:t>) الموجود على الشريط الظاهر في أسفل شاشة سطح المكتب, لتظهر مباشرة قائمة البدء التي تظهر عليها مجموعة من التطبيقات الرئيس</a:t>
            </a:r>
            <a:r>
              <a:rPr lang="ar-SA" b="1">
                <a:latin typeface="Calibri" panose="020F0502020204030204" pitchFamily="34" charset="0"/>
              </a:rPr>
              <a:t>ي</a:t>
            </a:r>
            <a:r>
              <a:rPr lang="ar-YE" b="1">
                <a:latin typeface="Calibri" panose="020F0502020204030204" pitchFamily="34" charset="0"/>
              </a:rPr>
              <a:t>ة منها (</a:t>
            </a:r>
            <a:r>
              <a:rPr lang="ar-YE" b="1">
                <a:solidFill>
                  <a:srgbClr val="00B0F0"/>
                </a:solidFill>
                <a:latin typeface="Calibri" panose="020F0502020204030204" pitchFamily="34" charset="0"/>
              </a:rPr>
              <a:t>خيار البحث, كافة البرامج,...</a:t>
            </a:r>
            <a:r>
              <a:rPr lang="ar-YE" b="1">
                <a:latin typeface="Calibri" panose="020F0502020204030204" pitchFamily="34" charset="0"/>
              </a:rPr>
              <a:t>). </a:t>
            </a:r>
          </a:p>
        </p:txBody>
      </p:sp>
      <p:sp>
        <p:nvSpPr>
          <p:cNvPr id="14" name="مستطيل 13"/>
          <p:cNvSpPr>
            <a:spLocks noChangeArrowheads="1"/>
          </p:cNvSpPr>
          <p:nvPr/>
        </p:nvSpPr>
        <p:spPr bwMode="auto">
          <a:xfrm>
            <a:off x="2640013" y="4076701"/>
            <a:ext cx="3924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b="1">
                <a:latin typeface="Calibri" panose="020F0502020204030204" pitchFamily="34" charset="0"/>
              </a:rPr>
              <a:t>2</a:t>
            </a:r>
            <a:r>
              <a:rPr lang="ar-YE" b="1">
                <a:latin typeface="Calibri" panose="020F0502020204030204" pitchFamily="34" charset="0"/>
              </a:rPr>
              <a:t>.انقر على زر (</a:t>
            </a:r>
            <a:r>
              <a:rPr lang="ar-YE" b="1">
                <a:solidFill>
                  <a:srgbClr val="00B0F0"/>
                </a:solidFill>
                <a:latin typeface="Calibri" panose="020F0502020204030204" pitchFamily="34" charset="0"/>
              </a:rPr>
              <a:t>كافة البرامج</a:t>
            </a:r>
            <a:r>
              <a:rPr lang="ar-YE" b="1">
                <a:latin typeface="Calibri" panose="020F0502020204030204" pitchFamily="34" charset="0"/>
              </a:rPr>
              <a:t>) لتظهر أسماء كافة البرامج المعرفة على الجهاز (</a:t>
            </a:r>
            <a:r>
              <a:rPr lang="ar-YE" b="1">
                <a:solidFill>
                  <a:srgbClr val="00B0F0"/>
                </a:solidFill>
                <a:latin typeface="Calibri" panose="020F0502020204030204" pitchFamily="34" charset="0"/>
              </a:rPr>
              <a:t>مع ملاحظة ظهورها غالباً ضمن مجموعات فرعية</a:t>
            </a:r>
            <a:r>
              <a:rPr lang="ar-YE" b="1">
                <a:latin typeface="Calibri" panose="020F0502020204030204" pitchFamily="34" charset="0"/>
              </a:rPr>
              <a:t>). </a:t>
            </a:r>
          </a:p>
        </p:txBody>
      </p:sp>
      <p:sp>
        <p:nvSpPr>
          <p:cNvPr id="2" name="عنصر نائب للتذييل 1"/>
          <p:cNvSpPr>
            <a:spLocks noGrp="1"/>
          </p:cNvSpPr>
          <p:nvPr>
            <p:ph type="ftr" sz="quarter" idx="12"/>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1485937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linds(horizontal)">
                                      <p:cBhvr>
                                        <p:cTn id="17" dur="500"/>
                                        <p:tgtEl>
                                          <p:spTgt spid="512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par>
                                <p:cTn id="21" presetID="3" presetClass="entr" presetSubtype="10" fill="hold" nodeType="with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blinds(horizontal)">
                                      <p:cBhvr>
                                        <p:cTn id="2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a:spLocks noChangeArrowheads="1"/>
          </p:cNvSpPr>
          <p:nvPr/>
        </p:nvSpPr>
        <p:spPr bwMode="auto">
          <a:xfrm>
            <a:off x="5519739" y="1412875"/>
            <a:ext cx="49688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sz="1700" b="1">
                <a:latin typeface="Calibri" panose="020F0502020204030204" pitchFamily="34" charset="0"/>
              </a:rPr>
              <a:t>3.</a:t>
            </a:r>
            <a:r>
              <a:rPr lang="ar-YE" sz="1700" b="1">
                <a:latin typeface="Calibri" panose="020F0502020204030204" pitchFamily="34" charset="0"/>
              </a:rPr>
              <a:t>انقر على خيار البرنامج المراد تشغيله, ليتم مباشرة تحميله من الذاكرة الثانوية (</a:t>
            </a:r>
            <a:r>
              <a:rPr lang="ar-YE" sz="1700" b="1">
                <a:solidFill>
                  <a:srgbClr val="00B0F0"/>
                </a:solidFill>
                <a:latin typeface="Calibri" panose="020F0502020204030204" pitchFamily="34" charset="0"/>
              </a:rPr>
              <a:t>القرص</a:t>
            </a:r>
            <a:r>
              <a:rPr lang="ar-YE" sz="1700" b="1">
                <a:latin typeface="Calibri" panose="020F0502020204030204" pitchFamily="34" charset="0"/>
              </a:rPr>
              <a:t> </a:t>
            </a:r>
            <a:r>
              <a:rPr lang="ar-YE" sz="1700" b="1">
                <a:solidFill>
                  <a:srgbClr val="00B0F0"/>
                </a:solidFill>
                <a:latin typeface="Calibri" panose="020F0502020204030204" pitchFamily="34" charset="0"/>
              </a:rPr>
              <a:t>الصلب</a:t>
            </a:r>
            <a:r>
              <a:rPr lang="ar-YE" sz="1700" b="1">
                <a:latin typeface="Calibri" panose="020F0502020204030204" pitchFamily="34" charset="0"/>
              </a:rPr>
              <a:t>) إلى ذاكرة الوصول العشوائي, وظهور شاشة البرمجية التطبيقية مباشرة للتفاعل معها.   </a:t>
            </a:r>
          </a:p>
        </p:txBody>
      </p:sp>
      <p:grpSp>
        <p:nvGrpSpPr>
          <p:cNvPr id="2" name="مجموعة 13"/>
          <p:cNvGrpSpPr>
            <a:grpSpLocks/>
          </p:cNvGrpSpPr>
          <p:nvPr/>
        </p:nvGrpSpPr>
        <p:grpSpPr bwMode="auto">
          <a:xfrm>
            <a:off x="2640014" y="1268414"/>
            <a:ext cx="3240087" cy="1152525"/>
            <a:chOff x="1115616" y="1268760"/>
            <a:chExt cx="3312368" cy="1304925"/>
          </a:xfrm>
        </p:grpSpPr>
        <p:pic>
          <p:nvPicPr>
            <p:cNvPr id="92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1268760"/>
              <a:ext cx="28083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رابط بشكل مرفق 8"/>
            <p:cNvCxnSpPr/>
            <p:nvPr/>
          </p:nvCxnSpPr>
          <p:spPr>
            <a:xfrm rot="10800000" flipV="1">
              <a:off x="3851850" y="2133317"/>
              <a:ext cx="576134" cy="35948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15" name="مستطيل 14"/>
          <p:cNvSpPr>
            <a:spLocks noChangeArrowheads="1"/>
          </p:cNvSpPr>
          <p:nvPr/>
        </p:nvSpPr>
        <p:spPr bwMode="auto">
          <a:xfrm>
            <a:off x="2640013" y="2636838"/>
            <a:ext cx="32750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Clr>
                <a:srgbClr val="00B0F0"/>
              </a:buClr>
              <a:buFont typeface="Wingdings" panose="05000000000000000000" pitchFamily="2" charset="2"/>
              <a:buChar char="Ø"/>
            </a:pPr>
            <a:r>
              <a:rPr lang="ar-YE" sz="1500" b="1">
                <a:solidFill>
                  <a:srgbClr val="00B0F0"/>
                </a:solidFill>
                <a:latin typeface="Calibri" panose="020F0502020204030204" pitchFamily="34" charset="0"/>
              </a:rPr>
              <a:t>إضافة أيقونة وصول مباشر إلى قائمة (ابدأ)</a:t>
            </a:r>
            <a:r>
              <a:rPr lang="ar-SA" sz="1500" b="1">
                <a:solidFill>
                  <a:srgbClr val="00B0F0"/>
                </a:solidFill>
                <a:latin typeface="Calibri" panose="020F0502020204030204" pitchFamily="34" charset="0"/>
              </a:rPr>
              <a:t>:</a:t>
            </a:r>
            <a:endParaRPr lang="ar-YE" sz="1500" b="1">
              <a:solidFill>
                <a:srgbClr val="00B0F0"/>
              </a:solidFill>
              <a:latin typeface="Calibri" panose="020F0502020204030204" pitchFamily="34" charset="0"/>
            </a:endParaRPr>
          </a:p>
          <a:p>
            <a:pPr eaLnBrk="1" hangingPunct="1"/>
            <a:r>
              <a:rPr lang="ar-YE" sz="1500" b="1">
                <a:latin typeface="Calibri" panose="020F0502020204030204" pitchFamily="34" charset="0"/>
              </a:rPr>
              <a:t>1.</a:t>
            </a:r>
            <a:r>
              <a:rPr lang="ar-SA" sz="1500" b="1">
                <a:latin typeface="Calibri" panose="020F0502020204030204" pitchFamily="34" charset="0"/>
              </a:rPr>
              <a:t>ا</a:t>
            </a:r>
            <a:r>
              <a:rPr lang="ar-YE" sz="1500" b="1">
                <a:latin typeface="Calibri" panose="020F0502020204030204" pitchFamily="34" charset="0"/>
              </a:rPr>
              <a:t>ختر البرنامج المراد إظهاره ضمن قائمة (</a:t>
            </a:r>
            <a:r>
              <a:rPr lang="ar-YE" sz="1500" b="1">
                <a:solidFill>
                  <a:srgbClr val="00B0F0"/>
                </a:solidFill>
                <a:latin typeface="Calibri" panose="020F0502020204030204" pitchFamily="34" charset="0"/>
              </a:rPr>
              <a:t>ابدأ</a:t>
            </a:r>
            <a:r>
              <a:rPr lang="ar-YE" sz="1500" b="1">
                <a:latin typeface="Calibri" panose="020F0502020204030204" pitchFamily="34" charset="0"/>
              </a:rPr>
              <a:t>) حسب خطوات تشغيل البرنامج. </a:t>
            </a:r>
          </a:p>
          <a:p>
            <a:pPr eaLnBrk="1" hangingPunct="1"/>
            <a:r>
              <a:rPr lang="ar-YE" sz="1500" b="1">
                <a:latin typeface="Calibri" panose="020F0502020204030204" pitchFamily="34" charset="0"/>
              </a:rPr>
              <a:t>2.انقر بزر الفأرة الأيمن على أيقونة التشغيل لتظهر قائمة خيارات.</a:t>
            </a:r>
          </a:p>
          <a:p>
            <a:pPr eaLnBrk="1" hangingPunct="1"/>
            <a:r>
              <a:rPr lang="ar-YE" sz="1500" b="1">
                <a:latin typeface="Calibri" panose="020F0502020204030204" pitchFamily="34" charset="0"/>
              </a:rPr>
              <a:t>3.انقر على خيار (</a:t>
            </a:r>
            <a:r>
              <a:rPr lang="ar-YE" sz="1500" b="1">
                <a:solidFill>
                  <a:srgbClr val="00B0F0"/>
                </a:solidFill>
                <a:latin typeface="Calibri" panose="020F0502020204030204" pitchFamily="34" charset="0"/>
              </a:rPr>
              <a:t>التثبيت بالقائمة ابدأ</a:t>
            </a:r>
            <a:r>
              <a:rPr lang="ar-YE" sz="1500" b="1">
                <a:latin typeface="Calibri" panose="020F0502020204030204" pitchFamily="34" charset="0"/>
              </a:rPr>
              <a:t>).</a:t>
            </a:r>
            <a:endParaRPr lang="ar-SA" sz="1500" b="1">
              <a:latin typeface="Calibri" panose="020F0502020204030204" pitchFamily="34" charset="0"/>
            </a:endParaRPr>
          </a:p>
        </p:txBody>
      </p:sp>
      <p:sp>
        <p:nvSpPr>
          <p:cNvPr id="20" name="مستطيل 19"/>
          <p:cNvSpPr>
            <a:spLocks noChangeArrowheads="1"/>
          </p:cNvSpPr>
          <p:nvPr/>
        </p:nvSpPr>
        <p:spPr bwMode="auto">
          <a:xfrm>
            <a:off x="6959601" y="5013325"/>
            <a:ext cx="29876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YE" sz="1500" b="1">
                <a:solidFill>
                  <a:srgbClr val="00B0F0"/>
                </a:solidFill>
                <a:latin typeface="Calibri" panose="020F0502020204030204" pitchFamily="34" charset="0"/>
              </a:rPr>
              <a:t>حذف الأيقونة من قائمة (ابدأ):</a:t>
            </a:r>
            <a:endParaRPr lang="ar-YE" sz="1500" b="1">
              <a:latin typeface="Calibri" panose="020F0502020204030204" pitchFamily="34" charset="0"/>
            </a:endParaRPr>
          </a:p>
          <a:p>
            <a:pPr eaLnBrk="1" hangingPunct="1"/>
            <a:r>
              <a:rPr lang="ar-YE" sz="1500" b="1">
                <a:latin typeface="Calibri" panose="020F0502020204030204" pitchFamily="34" charset="0"/>
              </a:rPr>
              <a:t>1.انقر بزر الفأرة الأيمن على الأيقونة المعنية</a:t>
            </a:r>
            <a:r>
              <a:rPr lang="ar-SA" sz="1500" b="1">
                <a:latin typeface="Calibri" panose="020F0502020204030204" pitchFamily="34" charset="0"/>
              </a:rPr>
              <a:t> </a:t>
            </a:r>
            <a:r>
              <a:rPr lang="ar-YE" sz="1500" b="1">
                <a:latin typeface="Calibri" panose="020F0502020204030204" pitchFamily="34" charset="0"/>
              </a:rPr>
              <a:t>لتظهر قائمة </a:t>
            </a:r>
            <a:r>
              <a:rPr lang="ar-SA" sz="1500" b="1">
                <a:latin typeface="Calibri" panose="020F0502020204030204" pitchFamily="34" charset="0"/>
              </a:rPr>
              <a:t>الأوامر.</a:t>
            </a:r>
            <a:endParaRPr lang="ar-YE" sz="1500" b="1">
              <a:latin typeface="Calibri" panose="020F0502020204030204" pitchFamily="34" charset="0"/>
            </a:endParaRPr>
          </a:p>
          <a:p>
            <a:pPr eaLnBrk="1" hangingPunct="1"/>
            <a:r>
              <a:rPr lang="ar-YE" sz="1500" b="1">
                <a:latin typeface="Calibri" panose="020F0502020204030204" pitchFamily="34" charset="0"/>
              </a:rPr>
              <a:t>2.</a:t>
            </a:r>
            <a:r>
              <a:rPr lang="ar-SA" sz="1500" b="1">
                <a:latin typeface="Calibri" panose="020F0502020204030204" pitchFamily="34" charset="0"/>
              </a:rPr>
              <a:t>ا</a:t>
            </a:r>
            <a:r>
              <a:rPr lang="ar-YE" sz="1500" b="1">
                <a:latin typeface="Calibri" panose="020F0502020204030204" pitchFamily="34" charset="0"/>
              </a:rPr>
              <a:t>نقر على خيار (</a:t>
            </a:r>
            <a:r>
              <a:rPr lang="ar-YE" sz="1500" b="1">
                <a:solidFill>
                  <a:srgbClr val="00B0F0"/>
                </a:solidFill>
                <a:latin typeface="Calibri" panose="020F0502020204030204" pitchFamily="34" charset="0"/>
              </a:rPr>
              <a:t>إزالة من هذه القائمة</a:t>
            </a:r>
            <a:r>
              <a:rPr lang="ar-YE" sz="1500" b="1">
                <a:latin typeface="Calibri" panose="020F0502020204030204" pitchFamily="34" charset="0"/>
              </a:rPr>
              <a:t>)</a:t>
            </a:r>
            <a:r>
              <a:rPr lang="ar-SA" sz="1500" b="1">
                <a:latin typeface="Calibri" panose="020F0502020204030204" pitchFamily="34" charset="0"/>
              </a:rPr>
              <a:t> ل</a:t>
            </a:r>
            <a:r>
              <a:rPr lang="ar-YE" sz="1500" b="1">
                <a:latin typeface="Calibri" panose="020F0502020204030204" pitchFamily="34" charset="0"/>
              </a:rPr>
              <a:t>تختفي الأيقونة من القائمة مباشرة. </a:t>
            </a:r>
            <a:endParaRPr lang="ar-SA" sz="1500" b="1">
              <a:latin typeface="Calibri" panose="020F0502020204030204" pitchFamily="34" charset="0"/>
            </a:endParaRPr>
          </a:p>
        </p:txBody>
      </p:sp>
      <p:grpSp>
        <p:nvGrpSpPr>
          <p:cNvPr id="3" name="مجموعة 24"/>
          <p:cNvGrpSpPr>
            <a:grpSpLocks/>
          </p:cNvGrpSpPr>
          <p:nvPr/>
        </p:nvGrpSpPr>
        <p:grpSpPr bwMode="auto">
          <a:xfrm>
            <a:off x="4151314" y="3068638"/>
            <a:ext cx="3984625" cy="3097212"/>
            <a:chOff x="2627784" y="3068960"/>
            <a:chExt cx="3984278" cy="3096344"/>
          </a:xfrm>
        </p:grpSpPr>
        <p:grpSp>
          <p:nvGrpSpPr>
            <p:cNvPr id="9227" name="مجموعة 18"/>
            <p:cNvGrpSpPr>
              <a:grpSpLocks/>
            </p:cNvGrpSpPr>
            <p:nvPr/>
          </p:nvGrpSpPr>
          <p:grpSpPr bwMode="auto">
            <a:xfrm>
              <a:off x="2627784" y="3068960"/>
              <a:ext cx="3984278" cy="3096344"/>
              <a:chOff x="2627784" y="3068960"/>
              <a:chExt cx="3984278" cy="3096344"/>
            </a:xfrm>
          </p:grpSpPr>
          <p:grpSp>
            <p:nvGrpSpPr>
              <p:cNvPr id="9230" name="مجموعة 12"/>
              <p:cNvGrpSpPr>
                <a:grpSpLocks/>
              </p:cNvGrpSpPr>
              <p:nvPr/>
            </p:nvGrpSpPr>
            <p:grpSpPr bwMode="auto">
              <a:xfrm>
                <a:off x="2627784" y="3068960"/>
                <a:ext cx="3984278" cy="3096344"/>
                <a:chOff x="3612058" y="2760474"/>
                <a:chExt cx="3984278" cy="3260814"/>
              </a:xfrm>
            </p:grpSpPr>
            <p:pic>
              <p:nvPicPr>
                <p:cNvPr id="92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2760474"/>
                  <a:ext cx="2160240" cy="203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2058" y="3933056"/>
                  <a:ext cx="232809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رابط بشكل مرفق 16"/>
              <p:cNvCxnSpPr/>
              <p:nvPr/>
            </p:nvCxnSpPr>
            <p:spPr>
              <a:xfrm rot="5400000">
                <a:off x="4247708" y="3752173"/>
                <a:ext cx="215839" cy="144450"/>
              </a:xfrm>
              <a:prstGeom prst="bentConnector3">
                <a:avLst>
                  <a:gd name="adj1" fmla="val 110469"/>
                </a:avLst>
              </a:prstGeom>
            </p:spPr>
            <p:style>
              <a:lnRef idx="1">
                <a:schemeClr val="accent1"/>
              </a:lnRef>
              <a:fillRef idx="0">
                <a:schemeClr val="accent1"/>
              </a:fillRef>
              <a:effectRef idx="0">
                <a:schemeClr val="accent1"/>
              </a:effectRef>
              <a:fontRef idx="minor">
                <a:schemeClr val="tx1"/>
              </a:fontRef>
            </p:style>
          </p:cxnSp>
        </p:grpSp>
        <p:cxnSp>
          <p:nvCxnSpPr>
            <p:cNvPr id="22" name="رابط بشكل مرفق 21"/>
            <p:cNvCxnSpPr/>
            <p:nvPr/>
          </p:nvCxnSpPr>
          <p:spPr>
            <a:xfrm rot="10800000">
              <a:off x="4859615" y="4797263"/>
              <a:ext cx="1080993" cy="7205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رابط بشكل مرفق 23"/>
            <p:cNvCxnSpPr/>
            <p:nvPr/>
          </p:nvCxnSpPr>
          <p:spPr>
            <a:xfrm rot="10800000">
              <a:off x="4932633" y="5805043"/>
              <a:ext cx="1007974" cy="36026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4" name="عنصر نائب للتذييل 3"/>
          <p:cNvSpPr>
            <a:spLocks noGrp="1"/>
          </p:cNvSpPr>
          <p:nvPr>
            <p:ph type="ftr" sz="quarter" idx="12"/>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555029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1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1+#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6276" y="1773238"/>
            <a:ext cx="27352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1764" y="3284539"/>
            <a:ext cx="28082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دبوس زينة 7"/>
          <p:cNvSpPr/>
          <p:nvPr/>
        </p:nvSpPr>
        <p:spPr>
          <a:xfrm>
            <a:off x="3524250" y="357189"/>
            <a:ext cx="5761038" cy="719137"/>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YE" sz="2500" dirty="0">
                <a:solidFill>
                  <a:srgbClr val="B80000"/>
                </a:solidFill>
                <a:latin typeface="Andalus" pitchFamily="2" charset="-78"/>
                <a:cs typeface="Andalus" pitchFamily="2" charset="-78"/>
              </a:rPr>
              <a:t>فتح النوافذ والتحكم </a:t>
            </a:r>
            <a:r>
              <a:rPr lang="ar-YE" sz="2500" dirty="0" err="1">
                <a:solidFill>
                  <a:srgbClr val="B80000"/>
                </a:solidFill>
                <a:latin typeface="Andalus" pitchFamily="2" charset="-78"/>
                <a:cs typeface="Andalus" pitchFamily="2" charset="-78"/>
              </a:rPr>
              <a:t>بها</a:t>
            </a:r>
            <a:r>
              <a:rPr lang="ar-YE" sz="2500" dirty="0">
                <a:solidFill>
                  <a:srgbClr val="B80000"/>
                </a:solidFill>
                <a:latin typeface="Andalus" pitchFamily="2" charset="-78"/>
                <a:cs typeface="Andalus" pitchFamily="2" charset="-78"/>
              </a:rPr>
              <a:t> وتنسيق قائمة (ابدأ)</a:t>
            </a:r>
          </a:p>
        </p:txBody>
      </p:sp>
      <p:sp>
        <p:nvSpPr>
          <p:cNvPr id="9" name="مضلع اثنا عشري 8"/>
          <p:cNvSpPr/>
          <p:nvPr/>
        </p:nvSpPr>
        <p:spPr>
          <a:xfrm>
            <a:off x="9551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500" dirty="0">
                <a:solidFill>
                  <a:srgbClr val="B80000"/>
                </a:solidFill>
                <a:latin typeface="Andalus" pitchFamily="2" charset="-78"/>
                <a:cs typeface="Andalus" pitchFamily="2" charset="-78"/>
              </a:rPr>
              <a:t>2</a:t>
            </a:r>
          </a:p>
        </p:txBody>
      </p:sp>
      <p:sp>
        <p:nvSpPr>
          <p:cNvPr id="10" name="دبوس زينة 9"/>
          <p:cNvSpPr/>
          <p:nvPr/>
        </p:nvSpPr>
        <p:spPr>
          <a:xfrm>
            <a:off x="5738814" y="1268413"/>
            <a:ext cx="4605337"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err="1">
                <a:solidFill>
                  <a:srgbClr val="B80000"/>
                </a:solidFill>
                <a:latin typeface="Andalus" pitchFamily="2" charset="-78"/>
                <a:cs typeface="Andalus" pitchFamily="2" charset="-78"/>
              </a:rPr>
              <a:t>قتح</a:t>
            </a:r>
            <a:r>
              <a:rPr lang="ar-SA" sz="2200" dirty="0">
                <a:solidFill>
                  <a:srgbClr val="B80000"/>
                </a:solidFill>
                <a:latin typeface="Andalus" pitchFamily="2" charset="-78"/>
                <a:cs typeface="Andalus" pitchFamily="2" charset="-78"/>
              </a:rPr>
              <a:t> النوافذ والتحكم </a:t>
            </a:r>
            <a:r>
              <a:rPr lang="ar-SA" sz="2200" dirty="0" err="1">
                <a:solidFill>
                  <a:srgbClr val="B80000"/>
                </a:solidFill>
                <a:latin typeface="Andalus" pitchFamily="2" charset="-78"/>
                <a:cs typeface="Andalus" pitchFamily="2" charset="-78"/>
              </a:rPr>
              <a:t>بها</a:t>
            </a:r>
            <a:r>
              <a:rPr lang="ar-SA" sz="2200" dirty="0">
                <a:solidFill>
                  <a:srgbClr val="B80000"/>
                </a:solidFill>
                <a:latin typeface="Andalus" pitchFamily="2" charset="-78"/>
                <a:cs typeface="Andalus" pitchFamily="2" charset="-78"/>
              </a:rPr>
              <a:t> (</a:t>
            </a:r>
            <a:r>
              <a:rPr lang="en-US" sz="2200" dirty="0">
                <a:solidFill>
                  <a:srgbClr val="B80000"/>
                </a:solidFill>
                <a:latin typeface="Andalus" pitchFamily="2" charset="-78"/>
                <a:cs typeface="Andalus" pitchFamily="2" charset="-78"/>
              </a:rPr>
              <a:t>Open Windows</a:t>
            </a:r>
            <a:r>
              <a:rPr lang="ar-SA" sz="2200" dirty="0">
                <a:solidFill>
                  <a:srgbClr val="B80000"/>
                </a:solidFill>
                <a:latin typeface="Andalus" pitchFamily="2" charset="-78"/>
                <a:cs typeface="Andalus" pitchFamily="2" charset="-78"/>
              </a:rPr>
              <a:t>) :</a:t>
            </a:r>
          </a:p>
        </p:txBody>
      </p:sp>
      <p:sp>
        <p:nvSpPr>
          <p:cNvPr id="11" name="مستطيل 10"/>
          <p:cNvSpPr>
            <a:spLocks noChangeArrowheads="1"/>
          </p:cNvSpPr>
          <p:nvPr/>
        </p:nvSpPr>
        <p:spPr bwMode="auto">
          <a:xfrm>
            <a:off x="5988050" y="1879601"/>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b="1">
                <a:latin typeface="Calibri" panose="020F0502020204030204" pitchFamily="34" charset="0"/>
              </a:rPr>
              <a:t>سميَّ نظام النوافذ بهذا الاسم لأن أي برنامج أو مستند أو ملف يتم فتحه في مربع خاص يكون على شكل نافذة ويتم فتح نافذة أي (</a:t>
            </a:r>
            <a:r>
              <a:rPr lang="ar-YE" b="1">
                <a:solidFill>
                  <a:srgbClr val="00B0F0"/>
                </a:solidFill>
                <a:latin typeface="Calibri" panose="020F0502020204030204" pitchFamily="34" charset="0"/>
              </a:rPr>
              <a:t>برنامج/ ملف</a:t>
            </a:r>
            <a:r>
              <a:rPr lang="ar-YE" b="1">
                <a:latin typeface="Calibri" panose="020F0502020204030204" pitchFamily="34" charset="0"/>
              </a:rPr>
              <a:t>) بالنقر المزدوج على أيقونة البرنامج أو الملف المُراد فتح</a:t>
            </a:r>
            <a:r>
              <a:rPr lang="ar-SA" b="1">
                <a:latin typeface="Calibri" panose="020F0502020204030204" pitchFamily="34" charset="0"/>
              </a:rPr>
              <a:t>ه</a:t>
            </a:r>
            <a:r>
              <a:rPr lang="ar-YE" b="1">
                <a:latin typeface="Calibri" panose="020F0502020204030204" pitchFamily="34" charset="0"/>
              </a:rPr>
              <a:t> ليتم مباشرة فتح البرنامج/ الملف المعني. </a:t>
            </a:r>
          </a:p>
        </p:txBody>
      </p:sp>
      <p:pic>
        <p:nvPicPr>
          <p:cNvPr id="819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350" y="3644900"/>
            <a:ext cx="46307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2"/>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94590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par>
                          <p:cTn id="11" fill="hold" nodeType="afterGroup">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par>
                          <p:cTn id="20" fill="hold" nodeType="afterGroup">
                            <p:stCondLst>
                              <p:cond delay="500"/>
                            </p:stCondLst>
                            <p:childTnLst>
                              <p:par>
                                <p:cTn id="21" presetID="8" presetClass="entr" presetSubtype="16" fill="hold" nodeType="after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diamond(in)">
                                      <p:cBhvr>
                                        <p:cTn id="23" dur="1000"/>
                                        <p:tgtEl>
                                          <p:spTgt spid="8194"/>
                                        </p:tgtEl>
                                      </p:cBhvr>
                                    </p:animEffect>
                                  </p:childTnLst>
                                </p:cTn>
                              </p:par>
                            </p:childTnLst>
                          </p:cTn>
                        </p:par>
                        <p:par>
                          <p:cTn id="24" fill="hold" nodeType="afterGroup">
                            <p:stCondLst>
                              <p:cond delay="1500"/>
                            </p:stCondLst>
                            <p:childTnLst>
                              <p:par>
                                <p:cTn id="25" presetID="8" presetClass="entr" presetSubtype="16" fill="hold" nodeType="afterEffect">
                                  <p:stCondLst>
                                    <p:cond delay="0"/>
                                  </p:stCondLst>
                                  <p:childTnLst>
                                    <p:set>
                                      <p:cBhvr>
                                        <p:cTn id="26" dur="1" fill="hold">
                                          <p:stCondLst>
                                            <p:cond delay="0"/>
                                          </p:stCondLst>
                                        </p:cTn>
                                        <p:tgtEl>
                                          <p:spTgt spid="8195"/>
                                        </p:tgtEl>
                                        <p:attrNameLst>
                                          <p:attrName>style.visibility</p:attrName>
                                        </p:attrNameLst>
                                      </p:cBhvr>
                                      <p:to>
                                        <p:strVal val="visible"/>
                                      </p:to>
                                    </p:set>
                                    <p:animEffect transition="in" filter="diamond(in)">
                                      <p:cBhvr>
                                        <p:cTn id="27" dur="1000"/>
                                        <p:tgtEl>
                                          <p:spTgt spid="81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8196"/>
                                        </p:tgtEl>
                                        <p:attrNameLst>
                                          <p:attrName>style.visibility</p:attrName>
                                        </p:attrNameLst>
                                      </p:cBhvr>
                                      <p:to>
                                        <p:strVal val="visible"/>
                                      </p:to>
                                    </p:set>
                                    <p:animEffect transition="in" filter="diamond(in)">
                                      <p:cBhvr>
                                        <p:cTn id="32"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7239000" y="1211263"/>
            <a:ext cx="3105150"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التحكم بحجم النافذة على الشاشة :</a:t>
            </a:r>
          </a:p>
        </p:txBody>
      </p:sp>
      <p:grpSp>
        <p:nvGrpSpPr>
          <p:cNvPr id="2" name="مجموعة 11"/>
          <p:cNvGrpSpPr>
            <a:grpSpLocks/>
          </p:cNvGrpSpPr>
          <p:nvPr/>
        </p:nvGrpSpPr>
        <p:grpSpPr bwMode="auto">
          <a:xfrm>
            <a:off x="3503613" y="2205039"/>
            <a:ext cx="4679950" cy="2808287"/>
            <a:chOff x="1043608" y="1340768"/>
            <a:chExt cx="6633170" cy="4032448"/>
          </a:xfrm>
        </p:grpSpPr>
        <p:pic>
          <p:nvPicPr>
            <p:cNvPr id="1229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1340768"/>
              <a:ext cx="37433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3077691"/>
              <a:ext cx="37528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مستطيل 8"/>
          <p:cNvSpPr>
            <a:spLocks noChangeArrowheads="1"/>
          </p:cNvSpPr>
          <p:nvPr/>
        </p:nvSpPr>
        <p:spPr bwMode="auto">
          <a:xfrm>
            <a:off x="4598989" y="1785939"/>
            <a:ext cx="5576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b="1">
                <a:latin typeface="Calibri" panose="020F0502020204030204" pitchFamily="34" charset="0"/>
              </a:rPr>
              <a:t>يُمكنك برنامج التشغيل من التحكم بحجم الشاشة من خلال أزرار التحجيم: </a:t>
            </a:r>
          </a:p>
        </p:txBody>
      </p:sp>
      <p:sp>
        <p:nvSpPr>
          <p:cNvPr id="10" name="مستطيل 9"/>
          <p:cNvSpPr>
            <a:spLocks noChangeArrowheads="1"/>
          </p:cNvSpPr>
          <p:nvPr/>
        </p:nvSpPr>
        <p:spPr bwMode="auto">
          <a:xfrm>
            <a:off x="5810250" y="22145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Calibri" panose="020F0502020204030204" pitchFamily="34" charset="0"/>
              <a:buAutoNum type="arabicPeriod"/>
            </a:pPr>
            <a:r>
              <a:rPr lang="ar-YE" b="1">
                <a:solidFill>
                  <a:srgbClr val="00B0F0"/>
                </a:solidFill>
                <a:latin typeface="Calibri" panose="020F0502020204030204" pitchFamily="34" charset="0"/>
              </a:rPr>
              <a:t>زر إغلاق النافذة: </a:t>
            </a:r>
            <a:r>
              <a:rPr lang="ar-YE" b="1">
                <a:latin typeface="Calibri" panose="020F0502020204030204" pitchFamily="34" charset="0"/>
              </a:rPr>
              <a:t>ويقوم بإغلاق البرمجية أو الملف وإيقاف تشغيله نهائياً.</a:t>
            </a:r>
          </a:p>
          <a:p>
            <a:pPr eaLnBrk="1" hangingPunct="1">
              <a:buClr>
                <a:srgbClr val="00B0F0"/>
              </a:buClr>
              <a:buFont typeface="Calibri" panose="020F0502020204030204" pitchFamily="34" charset="0"/>
              <a:buAutoNum type="arabicPeriod"/>
            </a:pPr>
            <a:r>
              <a:rPr lang="ar-YE" b="1">
                <a:solidFill>
                  <a:srgbClr val="00B0F0"/>
                </a:solidFill>
                <a:latin typeface="Calibri" panose="020F0502020204030204" pitchFamily="34" charset="0"/>
              </a:rPr>
              <a:t>زر تكبير النافذة: </a:t>
            </a:r>
            <a:r>
              <a:rPr lang="ar-YE" b="1">
                <a:latin typeface="Calibri" panose="020F0502020204030204" pitchFamily="34" charset="0"/>
              </a:rPr>
              <a:t>ويقوم بتكبير النافذة لتصبح ملء الشاشة. </a:t>
            </a:r>
            <a:endParaRPr lang="ar-SA" b="1">
              <a:latin typeface="Calibri" panose="020F0502020204030204" pitchFamily="34" charset="0"/>
            </a:endParaRPr>
          </a:p>
        </p:txBody>
      </p:sp>
      <p:sp>
        <p:nvSpPr>
          <p:cNvPr id="11" name="مستطيل 10"/>
          <p:cNvSpPr>
            <a:spLocks noChangeArrowheads="1"/>
          </p:cNvSpPr>
          <p:nvPr/>
        </p:nvSpPr>
        <p:spPr bwMode="auto">
          <a:xfrm>
            <a:off x="2381250" y="4221163"/>
            <a:ext cx="32146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solidFill>
                  <a:srgbClr val="00B0F0"/>
                </a:solidFill>
                <a:latin typeface="Calibri" panose="020F0502020204030204" pitchFamily="34" charset="0"/>
              </a:rPr>
              <a:t>3. </a:t>
            </a:r>
            <a:r>
              <a:rPr lang="ar-YE" b="1">
                <a:solidFill>
                  <a:srgbClr val="00B0F0"/>
                </a:solidFill>
                <a:latin typeface="Calibri" panose="020F0502020204030204" pitchFamily="34" charset="0"/>
              </a:rPr>
              <a:t>زر توسيط النافذة: </a:t>
            </a:r>
            <a:r>
              <a:rPr lang="ar-YE" b="1">
                <a:latin typeface="Calibri" panose="020F0502020204030204" pitchFamily="34" charset="0"/>
              </a:rPr>
              <a:t>ويقوم بتصغير النافذة لتغطي مساحة محددة من الشاشة.</a:t>
            </a:r>
          </a:p>
          <a:p>
            <a:pPr eaLnBrk="1" hangingPunct="1"/>
            <a:r>
              <a:rPr lang="ar-SA" b="1">
                <a:solidFill>
                  <a:srgbClr val="00B0F0"/>
                </a:solidFill>
                <a:latin typeface="Calibri" panose="020F0502020204030204" pitchFamily="34" charset="0"/>
              </a:rPr>
              <a:t>4. </a:t>
            </a:r>
            <a:r>
              <a:rPr lang="ar-YE" b="1">
                <a:solidFill>
                  <a:srgbClr val="00B0F0"/>
                </a:solidFill>
                <a:latin typeface="Calibri" panose="020F0502020204030204" pitchFamily="34" charset="0"/>
              </a:rPr>
              <a:t>زر تصغير الشاشة: </a:t>
            </a:r>
            <a:r>
              <a:rPr lang="ar-YE" b="1">
                <a:latin typeface="Calibri" panose="020F0502020204030204" pitchFamily="34" charset="0"/>
              </a:rPr>
              <a:t>ويقوم بتصغير الشاشة لتبقى أيقونتها نشطة على شريط المهام.</a:t>
            </a:r>
            <a:endParaRPr lang="ar-SA" b="1">
              <a:latin typeface="Calibri" panose="020F0502020204030204" pitchFamily="34" charset="0"/>
            </a:endParaRPr>
          </a:p>
        </p:txBody>
      </p:sp>
      <p:sp>
        <p:nvSpPr>
          <p:cNvPr id="3" name="عنصر نائب للتذييل 2"/>
          <p:cNvSpPr>
            <a:spLocks noGrp="1"/>
          </p:cNvSpPr>
          <p:nvPr>
            <p:ph type="ftr" sz="quarter" idx="12"/>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38860279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1000"/>
                                        <p:tgtEl>
                                          <p:spTgt spid="2"/>
                                        </p:tgtEl>
                                      </p:cBhvr>
                                    </p:animEffect>
                                  </p:childTnLst>
                                </p:cTn>
                              </p:par>
                            </p:childTnLst>
                          </p:cTn>
                        </p:par>
                        <p:par>
                          <p:cTn id="18" fill="hold" nodeType="afterGroup">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par>
                          <p:cTn id="22" fill="hold" nodeType="afterGroup">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par>
                          <p:cTn id="26" fill="hold" nodeType="afterGroup">
                            <p:stCondLst>
                              <p:cond delay="2000"/>
                            </p:stCondLst>
                            <p:childTnLst>
                              <p:par>
                                <p:cTn id="27" presetID="3" presetClass="entr" presetSubtype="10" fill="hold" grpId="1"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1"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NewsPrin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Tie</Template>
  <TotalTime>32</TotalTime>
  <Words>683</Words>
  <Application>Microsoft Office PowerPoint</Application>
  <PresentationFormat>Custom</PresentationFormat>
  <Paragraphs>58</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BlackTie</vt:lpstr>
      <vt:lpstr>NewsPrint</vt:lpstr>
      <vt:lpstr>المحاضرة الثانية لمادة الحاسبات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2O14</dc:creator>
  <cp:lastModifiedBy>DR.Ahmed Saker</cp:lastModifiedBy>
  <cp:revision>6</cp:revision>
  <dcterms:created xsi:type="dcterms:W3CDTF">2018-12-15T20:17:21Z</dcterms:created>
  <dcterms:modified xsi:type="dcterms:W3CDTF">2020-05-12T21:30:07Z</dcterms:modified>
</cp:coreProperties>
</file>