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>
        <p:scale>
          <a:sx n="100" d="100"/>
          <a:sy n="100" d="100"/>
        </p:scale>
        <p:origin x="-516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826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623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41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60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290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626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4717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488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630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490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8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8B0A5-CCE5-4A3F-BB52-411D36334B29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7EFED-9347-400A-A7B0-B0A85F55752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573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04856" cy="12961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IQ" dirty="0" smtClean="0">
                <a:latin typeface="Simplified Arabic" pitchFamily="18" charset="-78"/>
                <a:cs typeface="PT Bold Heading" pitchFamily="2" charset="-78"/>
              </a:rPr>
              <a:t>استخراج المدود من بعض الآيات القرآنية</a:t>
            </a:r>
            <a:br>
              <a:rPr lang="ar-IQ" dirty="0" smtClean="0">
                <a:latin typeface="Simplified Arabic" pitchFamily="18" charset="-78"/>
                <a:cs typeface="PT Bold Heading" pitchFamily="2" charset="-78"/>
              </a:rPr>
            </a:br>
            <a:r>
              <a:rPr lang="ar-IQ" dirty="0" smtClean="0">
                <a:latin typeface="Simplified Arabic" pitchFamily="18" charset="-78"/>
                <a:cs typeface="PT Bold Heading" pitchFamily="2" charset="-78"/>
              </a:rPr>
              <a:t>وبيان السبب</a:t>
            </a:r>
            <a:endParaRPr lang="ar-IQ" dirty="0">
              <a:latin typeface="Simplified Arabic" pitchFamily="18" charset="-78"/>
              <a:cs typeface="PT Bold Heading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704856" cy="35283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قال تعالى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: (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وَمِنَ اللَّيْلِ فَتَهَجَّدْ بِ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هِ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نَ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فِلَةً 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لَكَ عَسَ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ى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أَنْ يَبْعَثَكَ رَبُّكَ 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مَقَ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ماً مَحْمُود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اً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).</a:t>
            </a:r>
            <a:endParaRPr lang="ar-IQ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>
              <a:lnSpc>
                <a:spcPct val="200000"/>
              </a:lnSpc>
            </a:pP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قال 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تعالى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: (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إِذْ 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قَ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لَ لِأَبِيْهِ وَقَوْمِ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ه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ِ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مَ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هَذِهِ 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التَّمَاْثِيلُ الَّتِ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يْ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أَنْتُمْ 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لَهَ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عَ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كِفُ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نَ).</a:t>
            </a:r>
          </a:p>
          <a:p>
            <a:pPr algn="just"/>
            <a:endParaRPr lang="ar-IQ" dirty="0"/>
          </a:p>
          <a:p>
            <a:pPr algn="just"/>
            <a:endParaRPr lang="ar-IQ" dirty="0"/>
          </a:p>
        </p:txBody>
      </p:sp>
      <p:pic>
        <p:nvPicPr>
          <p:cNvPr id="4" name="صوت استخراج المدود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856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332655"/>
            <a:ext cx="7848872" cy="12961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IQ" dirty="0" smtClean="0">
                <a:latin typeface="Simplified Arabic" pitchFamily="18" charset="-78"/>
                <a:cs typeface="PT Bold Heading" pitchFamily="2" charset="-78"/>
              </a:rPr>
              <a:t>استخراج المدود من بعض الآيات القرآنية</a:t>
            </a:r>
            <a:br>
              <a:rPr lang="ar-IQ" dirty="0" smtClean="0">
                <a:latin typeface="Simplified Arabic" pitchFamily="18" charset="-78"/>
                <a:cs typeface="PT Bold Heading" pitchFamily="2" charset="-78"/>
              </a:rPr>
            </a:br>
            <a:r>
              <a:rPr lang="ar-IQ" dirty="0" smtClean="0">
                <a:latin typeface="Simplified Arabic" pitchFamily="18" charset="-78"/>
                <a:cs typeface="PT Bold Heading" pitchFamily="2" charset="-78"/>
              </a:rPr>
              <a:t>وبيان السبب</a:t>
            </a:r>
            <a:endParaRPr lang="ar-IQ" dirty="0">
              <a:latin typeface="Simplified Arabic" pitchFamily="18" charset="-78"/>
              <a:cs typeface="PT Bold Heading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848872" cy="33123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قال تعالى: (يُثَبِّتُ اللَّهُ الَّذ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ِيْ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نَ 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آ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مَنُوا بِالْقَوْلِ الثَّ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بِتِ فِي الْحَيَ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ةِ الدُّنْيَ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وَفِي الْآخِرَةِ وَيُضِلُّ اللَّهُ الظَّ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لِمِ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يْ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نَ وَيَفْعَلُ اللَّهُ مَ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يَشَ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ءُ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قال 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تعالى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: (غَ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ْفِرِ 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الذَّنْبِ 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وَق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َاْ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بِلِ 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التّ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َوْ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بِ 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شَدِ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يْ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دِ الْعِق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َاْ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بِ 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ذِي الطَّ</a:t>
            </a:r>
            <a:r>
              <a:rPr lang="ar-IQ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ْلِ 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لَا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إِلَهَ إِلَّا هُوَ إِلَيْهِ 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الْمَصِ</a:t>
            </a:r>
            <a:r>
              <a:rPr lang="ar-IQ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يْ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رُ).</a:t>
            </a:r>
            <a:endParaRPr lang="ar-IQ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IQ" dirty="0"/>
          </a:p>
          <a:p>
            <a:pPr algn="just"/>
            <a:endParaRPr lang="ar-IQ" dirty="0"/>
          </a:p>
        </p:txBody>
      </p:sp>
      <p:pic>
        <p:nvPicPr>
          <p:cNvPr id="4" name="صوت استخراج المدود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4149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260647"/>
            <a:ext cx="8064896" cy="144016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IQ" dirty="0" smtClean="0">
                <a:latin typeface="Simplified Arabic" pitchFamily="18" charset="-78"/>
                <a:cs typeface="PT Bold Heading" pitchFamily="2" charset="-78"/>
              </a:rPr>
              <a:t>استخراج المدود من بعض الآيات القرآنية</a:t>
            </a:r>
            <a:br>
              <a:rPr lang="ar-IQ" dirty="0" smtClean="0">
                <a:latin typeface="Simplified Arabic" pitchFamily="18" charset="-78"/>
                <a:cs typeface="PT Bold Heading" pitchFamily="2" charset="-78"/>
              </a:rPr>
            </a:br>
            <a:r>
              <a:rPr lang="ar-IQ" dirty="0" smtClean="0">
                <a:latin typeface="Simplified Arabic" pitchFamily="18" charset="-78"/>
                <a:cs typeface="PT Bold Heading" pitchFamily="2" charset="-78"/>
              </a:rPr>
              <a:t>وبيان السبب</a:t>
            </a:r>
            <a:endParaRPr lang="ar-IQ" dirty="0">
              <a:latin typeface="Simplified Arabic" pitchFamily="18" charset="-78"/>
              <a:cs typeface="PT Bold Heading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46085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قال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تعالى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: (وَإِذَ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عَلِمَ مِنْ 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آ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يَ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تِنَ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شَيْئاً اتَّخَذَهَ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هُزُو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اً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أُو</a:t>
            </a:r>
            <a:r>
              <a:rPr lang="ar-IQ" sz="3500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لَئ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ِكَ لَهُمْ 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عَذَ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بٌ مُهِ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ْنٌ).</a:t>
            </a:r>
          </a:p>
          <a:p>
            <a:pPr algn="just">
              <a:lnSpc>
                <a:spcPct val="150000"/>
              </a:lnSpc>
            </a:pP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قال تعالى: (يَ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أَيُّهَاْ الَّذِ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يْ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نَ </a:t>
            </a:r>
            <a:r>
              <a:rPr lang="ar-IQ" sz="3500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آ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مَنُوا لَا يَسْخَرْ قَوْمٌ مِنْ 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قَوْ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ٍعَسَ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ى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أَنْ 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يَكُ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نُ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 خَيْراً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مِنْهُمْ وَلَا 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نِسَ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ءٌ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مِنْ 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نِسَ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ءٍ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عَسَ</a:t>
            </a:r>
            <a:r>
              <a:rPr lang="ar-IQ" sz="3500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ى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أَنْ يَكُنَّ 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خَيْرَاً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مِنْهُنَّ وَلَا 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تَلْمِزُ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وْا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أَنْفُسَكُمْ وَلَا 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تَنَ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اْب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َزُوا بِالْأَلْقَ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بِ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بِئْسَ الِاسْمُ 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الْفُسُ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قُ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بَعْدَ 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الْإ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ِي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َاْ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نِ 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وَمَنْ لَمْ يَتُبْ فَأُو</a:t>
            </a:r>
            <a:r>
              <a:rPr lang="ar-IQ" sz="3500" u="sng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لَئِ</a:t>
            </a:r>
            <a:r>
              <a:rPr lang="ar-IQ" sz="35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كَ هُمُ 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الظَّ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لِمُ</a:t>
            </a:r>
            <a:r>
              <a:rPr lang="ar-IQ" sz="3500" u="sng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وْ</a:t>
            </a:r>
            <a:r>
              <a:rPr lang="ar-IQ" sz="35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نَ).</a:t>
            </a:r>
            <a:endParaRPr lang="ar-IQ" sz="35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IQ" sz="3800" dirty="0"/>
          </a:p>
          <a:p>
            <a:pPr algn="just"/>
            <a:endParaRPr lang="ar-IQ" sz="3800" dirty="0"/>
          </a:p>
        </p:txBody>
      </p:sp>
      <p:pic>
        <p:nvPicPr>
          <p:cNvPr id="4" name="صوت استخراج المدود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154</Words>
  <Application>Microsoft Office PowerPoint</Application>
  <PresentationFormat>عرض على الشاشة (3:4)‏</PresentationFormat>
  <Paragraphs>9</Paragraphs>
  <Slides>3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نسق Office</vt:lpstr>
      <vt:lpstr>استخراج المدود من بعض الآيات القرآنية وبيان السبب</vt:lpstr>
      <vt:lpstr>استخراج المدود من بعض الآيات القرآنية وبيان السبب</vt:lpstr>
      <vt:lpstr>استخراج المدود من بعض الآيات القرآنية وبيان السبب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استخراج المدود من بعض الآيات القرآنية</dc:title>
  <dc:creator>DAR ALNASIH</dc:creator>
  <cp:lastModifiedBy>DAR ALNASIH</cp:lastModifiedBy>
  <cp:revision>39</cp:revision>
  <dcterms:created xsi:type="dcterms:W3CDTF">2020-04-15T07:04:30Z</dcterms:created>
  <dcterms:modified xsi:type="dcterms:W3CDTF">2020-04-20T06:22:52Z</dcterms:modified>
</cp:coreProperties>
</file>