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0F8DE04-4737-4680-A7EA-CCDB6854EFA8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84C037E-865A-49F5-B888-00680435380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روسيا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المرحلة الثانية...قسم التاريخ</a:t>
            </a:r>
          </a:p>
        </p:txBody>
      </p:sp>
    </p:spTree>
    <p:extLst>
      <p:ext uri="{BB962C8B-B14F-4D97-AF65-F5344CB8AC3E}">
        <p14:creationId xmlns:p14="http://schemas.microsoft.com/office/powerpoint/2010/main" val="207374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7" y="1196752"/>
            <a:ext cx="4104456" cy="5280248"/>
          </a:xfrm>
        </p:spPr>
      </p:pic>
    </p:spTree>
    <p:extLst>
      <p:ext uri="{BB962C8B-B14F-4D97-AF65-F5344CB8AC3E}">
        <p14:creationId xmlns:p14="http://schemas.microsoft.com/office/powerpoint/2010/main" val="81968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484784"/>
            <a:ext cx="4176464" cy="4876800"/>
          </a:xfrm>
        </p:spPr>
      </p:pic>
    </p:spTree>
    <p:extLst>
      <p:ext uri="{BB962C8B-B14F-4D97-AF65-F5344CB8AC3E}">
        <p14:creationId xmlns:p14="http://schemas.microsoft.com/office/powerpoint/2010/main" val="404626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00200"/>
            <a:ext cx="4320480" cy="4876800"/>
          </a:xfrm>
        </p:spPr>
      </p:pic>
    </p:spTree>
    <p:extLst>
      <p:ext uri="{BB962C8B-B14F-4D97-AF65-F5344CB8AC3E}">
        <p14:creationId xmlns:p14="http://schemas.microsoft.com/office/powerpoint/2010/main" val="74125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600200"/>
            <a:ext cx="4032447" cy="4876800"/>
          </a:xfrm>
        </p:spPr>
      </p:pic>
    </p:spTree>
    <p:extLst>
      <p:ext uri="{BB962C8B-B14F-4D97-AF65-F5344CB8AC3E}">
        <p14:creationId xmlns:p14="http://schemas.microsoft.com/office/powerpoint/2010/main" val="135427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00200"/>
            <a:ext cx="4104456" cy="4876800"/>
          </a:xfrm>
        </p:spPr>
      </p:pic>
    </p:spTree>
    <p:extLst>
      <p:ext uri="{BB962C8B-B14F-4D97-AF65-F5344CB8AC3E}">
        <p14:creationId xmlns:p14="http://schemas.microsoft.com/office/powerpoint/2010/main" val="319211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600200"/>
            <a:ext cx="4320480" cy="4876800"/>
          </a:xfrm>
        </p:spPr>
      </p:pic>
    </p:spTree>
    <p:extLst>
      <p:ext uri="{BB962C8B-B14F-4D97-AF65-F5344CB8AC3E}">
        <p14:creationId xmlns:p14="http://schemas.microsoft.com/office/powerpoint/2010/main" val="100964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9" y="1600200"/>
            <a:ext cx="4464496" cy="4876800"/>
          </a:xfrm>
        </p:spPr>
      </p:pic>
    </p:spTree>
    <p:extLst>
      <p:ext uri="{BB962C8B-B14F-4D97-AF65-F5344CB8AC3E}">
        <p14:creationId xmlns:p14="http://schemas.microsoft.com/office/powerpoint/2010/main" val="1289832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00200"/>
            <a:ext cx="4680520" cy="4876800"/>
          </a:xfrm>
        </p:spPr>
      </p:pic>
    </p:spTree>
    <p:extLst>
      <p:ext uri="{BB962C8B-B14F-4D97-AF65-F5344CB8AC3E}">
        <p14:creationId xmlns:p14="http://schemas.microsoft.com/office/powerpoint/2010/main" val="305665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</TotalTime>
  <Words>6</Words>
  <Application>Microsoft Office PowerPoint</Application>
  <PresentationFormat>عرض على الشاشة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Clarity</vt:lpstr>
      <vt:lpstr>روسيا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روسيا</dc:title>
  <dc:creator>DR.Ahmed Saker 2o1O</dc:creator>
  <cp:lastModifiedBy>9647708262533</cp:lastModifiedBy>
  <cp:revision>2</cp:revision>
  <dcterms:created xsi:type="dcterms:W3CDTF">2020-05-09T01:03:03Z</dcterms:created>
  <dcterms:modified xsi:type="dcterms:W3CDTF">2020-05-09T13:02:36Z</dcterms:modified>
</cp:coreProperties>
</file>