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5" d="100"/>
          <a:sy n="85" d="100"/>
        </p:scale>
        <p:origin x="-152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viewProps" Target="viewProps.xml" /><Relationship Id="rId5" Type="http://schemas.openxmlformats.org/officeDocument/2006/relationships/slide" Target="slides/slide4.xml" /><Relationship Id="rId10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4C30866-6387-4853-B80C-587D070CA1DF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CEEEDC2-48D2-4471-9754-A3330CB14DE5}" type="slidenum">
              <a:rPr lang="ar-IQ" smtClean="0"/>
              <a:t>‹#›</a:t>
            </a:fld>
            <a:endParaRPr lang="ar-IQ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30866-6387-4853-B80C-587D070CA1DF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EEDC2-48D2-4471-9754-A3330CB14DE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30866-6387-4853-B80C-587D070CA1DF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EEDC2-48D2-4471-9754-A3330CB14DE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30866-6387-4853-B80C-587D070CA1DF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EEDC2-48D2-4471-9754-A3330CB14DE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30866-6387-4853-B80C-587D070CA1DF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EEDC2-48D2-4471-9754-A3330CB14DE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30866-6387-4853-B80C-587D070CA1DF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EEDC2-48D2-4471-9754-A3330CB14DE5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30866-6387-4853-B80C-587D070CA1DF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EEDC2-48D2-4471-9754-A3330CB14DE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30866-6387-4853-B80C-587D070CA1DF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EEDC2-48D2-4471-9754-A3330CB14DE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30866-6387-4853-B80C-587D070CA1DF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EEDC2-48D2-4471-9754-A3330CB14DE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30866-6387-4853-B80C-587D070CA1DF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EEDC2-48D2-4471-9754-A3330CB14DE5}" type="slidenum">
              <a:rPr lang="ar-IQ" smtClean="0"/>
              <a:t>‹#›</a:t>
            </a:fld>
            <a:endParaRPr lang="ar-IQ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30866-6387-4853-B80C-587D070CA1DF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EEDC2-48D2-4471-9754-A3330CB14DE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4C30866-6387-4853-B80C-587D070CA1DF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CEEEDC2-48D2-4471-9754-A3330CB14DE5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/>
              <a:t>الثورة الفرنسية 1789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/>
              <a:t>المرحلة الثانية....قسم التاريخ</a:t>
            </a:r>
          </a:p>
        </p:txBody>
      </p:sp>
    </p:spTree>
    <p:extLst>
      <p:ext uri="{BB962C8B-B14F-4D97-AF65-F5344CB8AC3E}">
        <p14:creationId xmlns:p14="http://schemas.microsoft.com/office/powerpoint/2010/main" val="538640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052736"/>
            <a:ext cx="5256584" cy="4779739"/>
          </a:xfrm>
        </p:spPr>
      </p:pic>
    </p:spTree>
    <p:extLst>
      <p:ext uri="{BB962C8B-B14F-4D97-AF65-F5344CB8AC3E}">
        <p14:creationId xmlns:p14="http://schemas.microsoft.com/office/powerpoint/2010/main" val="597690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836712"/>
            <a:ext cx="5112568" cy="4995763"/>
          </a:xfrm>
        </p:spPr>
      </p:pic>
    </p:spTree>
    <p:extLst>
      <p:ext uri="{BB962C8B-B14F-4D97-AF65-F5344CB8AC3E}">
        <p14:creationId xmlns:p14="http://schemas.microsoft.com/office/powerpoint/2010/main" val="61146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908720"/>
            <a:ext cx="5760639" cy="4923755"/>
          </a:xfrm>
        </p:spPr>
      </p:pic>
    </p:spTree>
    <p:extLst>
      <p:ext uri="{BB962C8B-B14F-4D97-AF65-F5344CB8AC3E}">
        <p14:creationId xmlns:p14="http://schemas.microsoft.com/office/powerpoint/2010/main" val="106756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124744"/>
            <a:ext cx="5112568" cy="4707731"/>
          </a:xfrm>
        </p:spPr>
      </p:pic>
    </p:spTree>
    <p:extLst>
      <p:ext uri="{BB962C8B-B14F-4D97-AF65-F5344CB8AC3E}">
        <p14:creationId xmlns:p14="http://schemas.microsoft.com/office/powerpoint/2010/main" val="4258609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052736"/>
            <a:ext cx="4680520" cy="4779739"/>
          </a:xfrm>
        </p:spPr>
      </p:pic>
    </p:spTree>
    <p:extLst>
      <p:ext uri="{BB962C8B-B14F-4D97-AF65-F5344CB8AC3E}">
        <p14:creationId xmlns:p14="http://schemas.microsoft.com/office/powerpoint/2010/main" val="3308809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1340768"/>
            <a:ext cx="4824536" cy="4491707"/>
          </a:xfrm>
        </p:spPr>
      </p:pic>
    </p:spTree>
    <p:extLst>
      <p:ext uri="{BB962C8B-B14F-4D97-AF65-F5344CB8AC3E}">
        <p14:creationId xmlns:p14="http://schemas.microsoft.com/office/powerpoint/2010/main" val="513199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268760"/>
            <a:ext cx="4824536" cy="4419699"/>
          </a:xfrm>
        </p:spPr>
      </p:pic>
    </p:spTree>
    <p:extLst>
      <p:ext uri="{BB962C8B-B14F-4D97-AF65-F5344CB8AC3E}">
        <p14:creationId xmlns:p14="http://schemas.microsoft.com/office/powerpoint/2010/main" val="12270936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</TotalTime>
  <Words>8</Words>
  <Application>Microsoft Office PowerPoint</Application>
  <PresentationFormat>عرض على الشاشة (4:3)</PresentationFormat>
  <Paragraphs>2</Paragraphs>
  <Slides>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Austin</vt:lpstr>
      <vt:lpstr>الثورة الفرنسية 1789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Enjoy My Fine Releases.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الثورة الفرنسية 1789</dc:title>
  <dc:creator>DR.Ahmed Saker 2o1O</dc:creator>
  <cp:lastModifiedBy>9647708262533</cp:lastModifiedBy>
  <cp:revision>2</cp:revision>
  <dcterms:created xsi:type="dcterms:W3CDTF">2020-05-08T23:47:42Z</dcterms:created>
  <dcterms:modified xsi:type="dcterms:W3CDTF">2020-05-09T13:03:04Z</dcterms:modified>
</cp:coreProperties>
</file>