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9481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8494811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81128"/>
            <a:ext cx="452437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485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1083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272" y="2873375"/>
            <a:ext cx="6478587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56" y="5077985"/>
            <a:ext cx="8206779" cy="79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93757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6779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12505"/>
            <a:ext cx="313372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4245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عرض على الشاشة (3:4)‏</PresentationFormat>
  <Paragraphs>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انقلاب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2019-03-20T14:57:19Z</dcterms:created>
  <dcterms:modified xsi:type="dcterms:W3CDTF">2019-03-20T17:20:55Z</dcterms:modified>
</cp:coreProperties>
</file>