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14/07/1440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94811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20888"/>
            <a:ext cx="849481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581128"/>
            <a:ext cx="4524375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485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10835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32856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8272" y="2873375"/>
            <a:ext cx="6478587" cy="111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56" y="5077985"/>
            <a:ext cx="8206779" cy="799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93757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6779" cy="266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12505"/>
            <a:ext cx="3133725" cy="3305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4245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0</Words>
  <Application>Microsoft Office PowerPoint</Application>
  <PresentationFormat>عرض على الشاشة (3:4)‏</PresentationFormat>
  <Paragraphs>0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انقلاب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ahmed</cp:lastModifiedBy>
  <cp:revision>2</cp:revision>
  <dcterms:created xsi:type="dcterms:W3CDTF">2019-03-20T14:57:19Z</dcterms:created>
  <dcterms:modified xsi:type="dcterms:W3CDTF">2019-03-20T17:20:55Z</dcterms:modified>
</cp:coreProperties>
</file>