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14/07/1440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push dir="u"/>
  </p:transition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256" y="692696"/>
            <a:ext cx="8054068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37691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404664"/>
            <a:ext cx="83884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او الامر </a:t>
            </a:r>
            <a:r>
              <a:rPr lang="en-US" dirty="0"/>
              <a:t>cancel </a:t>
            </a:r>
            <a:r>
              <a:rPr lang="ar-AE" dirty="0" err="1"/>
              <a:t>لالغاء</a:t>
            </a:r>
            <a:r>
              <a:rPr lang="ar-AE" dirty="0"/>
              <a:t> الامر . </a:t>
            </a:r>
          </a:p>
          <a:p>
            <a:r>
              <a:rPr lang="ar-AE" dirty="0"/>
              <a:t>	</a:t>
            </a:r>
            <a:r>
              <a:rPr lang="en-US" dirty="0"/>
              <a:t>AutoFit Row Height </a:t>
            </a:r>
            <a:r>
              <a:rPr lang="ar-AE" dirty="0"/>
              <a:t>لتحديد ارتفاع الصف تلقائيا حسب حجم النص الذي في داخله فيتم تغيير ارتفاع الصف . </a:t>
            </a:r>
          </a:p>
          <a:p>
            <a:r>
              <a:rPr lang="ar-AE" dirty="0"/>
              <a:t>	يمكن تغير ارتفاع الصف من خلال الضغط على الفاصل بين ارقام الصفين </a:t>
            </a:r>
          </a:p>
          <a:p>
            <a:r>
              <a:rPr lang="ar-AE" dirty="0"/>
              <a:t>وبالسحب والتحريك بالاتجاه المطلوب </a:t>
            </a:r>
            <a:r>
              <a:rPr lang="ar-AE" dirty="0" err="1"/>
              <a:t>للاعلى</a:t>
            </a:r>
            <a:r>
              <a:rPr lang="ar-AE" dirty="0"/>
              <a:t> او الاسفل ثم افلات المؤشر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2276872"/>
            <a:ext cx="8388424" cy="1709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9450" y="4653136"/>
            <a:ext cx="2705100" cy="77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261245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323528" y="404664"/>
            <a:ext cx="85324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AE" dirty="0"/>
              <a:t>	يمكن تغير عرض العمود من خلال الضغط على الفاصل بين احرف العمودين وبالسحب والتحريك بالاتجاه المطلوب لليمين او لليسار ثم افلات المؤشر .  </a:t>
            </a:r>
            <a:endParaRPr lang="ar-AE" dirty="0" smtClean="0"/>
          </a:p>
          <a:p>
            <a:endParaRPr lang="ar-AE" dirty="0"/>
          </a:p>
          <a:p>
            <a:r>
              <a:rPr lang="ar-AE" dirty="0" smtClean="0"/>
              <a:t>وفيما </a:t>
            </a:r>
            <a:r>
              <a:rPr lang="ar-AE" dirty="0"/>
              <a:t>يلي تكملة الايعازات الموجودة في قائمة </a:t>
            </a:r>
            <a:r>
              <a:rPr lang="en-US" dirty="0"/>
              <a:t>cell size </a:t>
            </a:r>
            <a:r>
              <a:rPr lang="ar-AE" dirty="0"/>
              <a:t>ضمن مجموعة </a:t>
            </a:r>
            <a:r>
              <a:rPr lang="en-US" dirty="0"/>
              <a:t>format 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2348880"/>
            <a:ext cx="8676456" cy="3779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590380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22803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285750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4282080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8</Words>
  <Application>Microsoft Office PowerPoint</Application>
  <PresentationFormat>عرض على الشاشة (3:4)‏</PresentationFormat>
  <Paragraphs>7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انقلاب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ahmed</dc:creator>
  <cp:lastModifiedBy>ahmed</cp:lastModifiedBy>
  <cp:revision>2</cp:revision>
  <dcterms:created xsi:type="dcterms:W3CDTF">2019-03-20T14:57:01Z</dcterms:created>
  <dcterms:modified xsi:type="dcterms:W3CDTF">2019-03-20T17:20:14Z</dcterms:modified>
</cp:coreProperties>
</file>