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E87E958-3E83-430D-92B5-DCBF96315E46}" type="datetimeFigureOut">
              <a:rPr lang="ar-IQ" smtClean="0"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6A06836-70D6-4522-8FEC-AAB4BB43919F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40544" y="357167"/>
            <a:ext cx="7889108" cy="857256"/>
          </a:xfrm>
        </p:spPr>
        <p:txBody>
          <a:bodyPr/>
          <a:lstStyle/>
          <a:p>
            <a:r>
              <a:rPr lang="ar-IQ" dirty="0" smtClean="0"/>
              <a:t>الفرع السادس خدمة النص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62912" cy="4429156"/>
          </a:xfrm>
        </p:spPr>
        <p:txBody>
          <a:bodyPr>
            <a:normAutofit/>
          </a:bodyPr>
          <a:lstStyle/>
          <a:p>
            <a:r>
              <a:rPr lang="ar-IQ" dirty="0" smtClean="0"/>
              <a:t>محاضرة لطلبة الماجستير</a:t>
            </a:r>
          </a:p>
          <a:p>
            <a:r>
              <a:rPr lang="ar-IQ" dirty="0" smtClean="0"/>
              <a:t> مادة :تحقيق المخطوطات الشرعية </a:t>
            </a:r>
          </a:p>
          <a:p>
            <a:r>
              <a:rPr lang="ar-IQ" dirty="0" smtClean="0"/>
              <a:t>قسم التربية الإسلامية</a:t>
            </a:r>
          </a:p>
          <a:p>
            <a:r>
              <a:rPr lang="ar-IQ" dirty="0" smtClean="0"/>
              <a:t>كلية التربية الأساسية</a:t>
            </a:r>
          </a:p>
          <a:p>
            <a:r>
              <a:rPr lang="ar-IQ" dirty="0" smtClean="0"/>
              <a:t>الجامعة </a:t>
            </a:r>
            <a:r>
              <a:rPr lang="ar-IQ" dirty="0" err="1" smtClean="0"/>
              <a:t>المستنصرية</a:t>
            </a:r>
            <a:r>
              <a:rPr lang="ar-IQ" dirty="0" smtClean="0"/>
              <a:t> </a:t>
            </a:r>
          </a:p>
          <a:p>
            <a:r>
              <a:rPr lang="ar-IQ" dirty="0" smtClean="0"/>
              <a:t>إعداد:أ.د.نشأت صلاح الدين حسين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خدمة </a:t>
            </a:r>
            <a:r>
              <a:rPr lang="ar-IQ" dirty="0" smtClean="0"/>
              <a:t>النص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760902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الفرع </a:t>
            </a:r>
            <a:r>
              <a:rPr lang="ar-IQ" dirty="0" smtClean="0"/>
              <a:t>السادس خدمه </a:t>
            </a:r>
            <a:r>
              <a:rPr lang="ar-IQ" dirty="0" smtClean="0"/>
              <a:t>النص </a:t>
            </a:r>
            <a:r>
              <a:rPr lang="ar-IQ" dirty="0" smtClean="0"/>
              <a:t>ولا بد من النص المحقق من خدمه وبذل الجهد ليظهر </a:t>
            </a:r>
            <a:r>
              <a:rPr lang="ar-IQ" dirty="0" smtClean="0"/>
              <a:t>مؤديا  غرضه </a:t>
            </a:r>
            <a:r>
              <a:rPr lang="ar-IQ" dirty="0" smtClean="0"/>
              <a:t>على الوجه </a:t>
            </a:r>
            <a:r>
              <a:rPr lang="ar-IQ" dirty="0" smtClean="0"/>
              <a:t>الأكمل وذلك:</a:t>
            </a:r>
            <a:endParaRPr lang="ar-IQ" dirty="0" smtClean="0"/>
          </a:p>
          <a:p>
            <a:r>
              <a:rPr lang="ar-IQ" dirty="0" smtClean="0"/>
              <a:t>1- </a:t>
            </a:r>
            <a:r>
              <a:rPr lang="ar-IQ" dirty="0" smtClean="0"/>
              <a:t>ضبطه </a:t>
            </a:r>
            <a:r>
              <a:rPr lang="ar-IQ" dirty="0" smtClean="0"/>
              <a:t>بالشكل </a:t>
            </a:r>
            <a:r>
              <a:rPr lang="ar-IQ" dirty="0" smtClean="0"/>
              <a:t>أو بضبط </a:t>
            </a:r>
            <a:r>
              <a:rPr lang="ar-IQ" dirty="0" smtClean="0"/>
              <a:t>ما تدعو </a:t>
            </a:r>
            <a:r>
              <a:rPr lang="ar-IQ" dirty="0" smtClean="0"/>
              <a:t>الحاجة إليه </a:t>
            </a:r>
            <a:r>
              <a:rPr lang="ar-IQ" dirty="0" smtClean="0"/>
              <a:t>من </a:t>
            </a:r>
            <a:r>
              <a:rPr lang="ar-IQ" dirty="0" smtClean="0"/>
              <a:t>الألفاظ والأسماء .</a:t>
            </a:r>
          </a:p>
          <a:p>
            <a:r>
              <a:rPr lang="ar-IQ" dirty="0" smtClean="0"/>
              <a:t>2-وضع </a:t>
            </a:r>
            <a:r>
              <a:rPr lang="ar-IQ" dirty="0" smtClean="0"/>
              <a:t>الفواصل وعلامات الترقيم </a:t>
            </a:r>
            <a:r>
              <a:rPr lang="ar-IQ" dirty="0" smtClean="0"/>
              <a:t>الحديث </a:t>
            </a:r>
          </a:p>
          <a:p>
            <a:r>
              <a:rPr lang="ar-IQ" dirty="0" smtClean="0"/>
              <a:t>3- تقسيم المادة إلى فقرات تبتدئ بسطر </a:t>
            </a:r>
            <a:r>
              <a:rPr lang="ar-IQ" dirty="0" smtClean="0"/>
              <a:t>جديد </a:t>
            </a:r>
            <a:r>
              <a:rPr lang="ar-IQ" dirty="0" smtClean="0"/>
              <a:t>.</a:t>
            </a:r>
          </a:p>
          <a:p>
            <a:r>
              <a:rPr lang="ar-IQ" dirty="0" smtClean="0"/>
              <a:t>4- وربما وضع بعض </a:t>
            </a:r>
            <a:r>
              <a:rPr lang="ar-IQ" dirty="0" smtClean="0"/>
              <a:t>المحققين </a:t>
            </a:r>
            <a:r>
              <a:rPr lang="ar-IQ" dirty="0" smtClean="0"/>
              <a:t>أرقام متسلسلة </a:t>
            </a:r>
            <a:r>
              <a:rPr lang="ar-IQ" dirty="0" smtClean="0"/>
              <a:t>للفقرات </a:t>
            </a:r>
            <a:endParaRPr lang="ar-IQ" dirty="0" smtClean="0"/>
          </a:p>
          <a:p>
            <a:r>
              <a:rPr lang="ar-IQ" dirty="0" smtClean="0"/>
              <a:t>5-</a:t>
            </a:r>
            <a:r>
              <a:rPr lang="ar-IQ" dirty="0" err="1" smtClean="0"/>
              <a:t>واذا</a:t>
            </a:r>
            <a:r>
              <a:rPr lang="ar-IQ" dirty="0" smtClean="0"/>
              <a:t> رأى </a:t>
            </a:r>
            <a:r>
              <a:rPr lang="ar-IQ" dirty="0" smtClean="0"/>
              <a:t>المحقق </a:t>
            </a:r>
            <a:r>
              <a:rPr lang="ar-IQ" dirty="0" smtClean="0"/>
              <a:t>إن </a:t>
            </a:r>
            <a:r>
              <a:rPr lang="ar-IQ" dirty="0" smtClean="0"/>
              <a:t>الكتاب </a:t>
            </a:r>
            <a:r>
              <a:rPr lang="ar-IQ" dirty="0" smtClean="0"/>
              <a:t>خال </a:t>
            </a:r>
            <a:r>
              <a:rPr lang="ar-IQ" dirty="0" smtClean="0"/>
              <a:t>من العناوين كان </a:t>
            </a:r>
            <a:r>
              <a:rPr lang="ar-IQ" dirty="0" smtClean="0"/>
              <a:t>له إن يضع  </a:t>
            </a:r>
            <a:r>
              <a:rPr lang="ar-IQ" dirty="0" smtClean="0"/>
              <a:t>بعض العناوين </a:t>
            </a:r>
            <a:r>
              <a:rPr lang="ar-IQ" dirty="0" smtClean="0"/>
              <a:t>ويضعها </a:t>
            </a:r>
            <a:r>
              <a:rPr lang="ar-IQ" dirty="0" smtClean="0"/>
              <a:t>بين </a:t>
            </a:r>
            <a:r>
              <a:rPr lang="ar-IQ" dirty="0" smtClean="0"/>
              <a:t>أقواس  الزيادة أو </a:t>
            </a:r>
            <a:r>
              <a:rPr lang="ar-IQ" dirty="0" smtClean="0"/>
              <a:t>يكتبها بخط </a:t>
            </a:r>
            <a:r>
              <a:rPr lang="ar-IQ" dirty="0" smtClean="0"/>
              <a:t>مغاير </a:t>
            </a:r>
            <a:r>
              <a:rPr lang="ar-IQ" dirty="0" smtClean="0"/>
              <a:t>والمنبه على </a:t>
            </a:r>
            <a:r>
              <a:rPr lang="ar-IQ" dirty="0" smtClean="0"/>
              <a:t>أنها </a:t>
            </a:r>
            <a:r>
              <a:rPr lang="ar-IQ" dirty="0" smtClean="0"/>
              <a:t>من </a:t>
            </a:r>
            <a:r>
              <a:rPr lang="ar-IQ" dirty="0" smtClean="0"/>
              <a:t>وضعه </a:t>
            </a:r>
            <a:r>
              <a:rPr lang="ar-IQ" dirty="0" err="1" smtClean="0"/>
              <a:t>و</a:t>
            </a:r>
            <a:r>
              <a:rPr lang="ar-IQ" dirty="0" smtClean="0"/>
              <a:t> لا يسرف في ذلك بحيث </a:t>
            </a:r>
            <a:r>
              <a:rPr lang="ar-IQ" dirty="0" smtClean="0"/>
              <a:t>تتفكك أوصال </a:t>
            </a:r>
            <a:r>
              <a:rPr lang="ar-IQ" dirty="0" smtClean="0"/>
              <a:t>الموضوع الواحد </a:t>
            </a:r>
            <a:r>
              <a:rPr lang="ar-IQ" dirty="0" smtClean="0"/>
              <a:t>بل </a:t>
            </a:r>
            <a:r>
              <a:rPr lang="ar-IQ" dirty="0" smtClean="0"/>
              <a:t>لابد من </a:t>
            </a:r>
            <a:r>
              <a:rPr lang="ar-IQ" dirty="0" smtClean="0"/>
              <a:t>مراعاة وحدة المادة وهيكلها</a:t>
            </a:r>
            <a:endParaRPr lang="ar-IQ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127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حيوية</vt:lpstr>
      <vt:lpstr>الفرع السادس خدمة النص </vt:lpstr>
      <vt:lpstr>خدمة النص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الفرع السادس خدمة النص</dc:title>
  <dc:creator>user</dc:creator>
  <cp:lastModifiedBy>user</cp:lastModifiedBy>
  <cp:revision>3</cp:revision>
  <dcterms:created xsi:type="dcterms:W3CDTF">2020-04-25T01:32:20Z</dcterms:created>
  <dcterms:modified xsi:type="dcterms:W3CDTF">2020-04-25T01:45:54Z</dcterms:modified>
</cp:coreProperties>
</file>