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(10) كرة سلة ثانية</a:t>
            </a:r>
            <a:endParaRPr lang="ar-IQ" dirty="0"/>
          </a:p>
        </p:txBody>
      </p:sp>
      <p:pic>
        <p:nvPicPr>
          <p:cNvPr id="4" name="عنصر نائب للمحتوى 3" descr="CCI17122018_0006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/>
          </a:blip>
          <a:srcRect l="9054" t="6872" r="26603" b="25779"/>
          <a:stretch>
            <a:fillRect/>
          </a:stretch>
        </p:blipFill>
        <p:spPr>
          <a:xfrm>
            <a:off x="642910" y="785794"/>
            <a:ext cx="7929618" cy="5286412"/>
          </a:xfrm>
        </p:spPr>
      </p:pic>
      <p:pic>
        <p:nvPicPr>
          <p:cNvPr id="5" name="~PP2762.WAV">
            <a:hlinkClick r:id="" action="ppaction://media"/>
          </p:cNvPr>
          <p:cNvPicPr>
            <a:picLocks noRot="1" noChangeAspect="1"/>
          </p:cNvPicPr>
          <p:nvPr>
            <a:wavAudioFile r:embed="rId1" name="~PP2762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9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(10) كرة سلة ثانية</a:t>
            </a:r>
            <a:endParaRPr lang="ar-IQ" dirty="0"/>
          </a:p>
        </p:txBody>
      </p:sp>
      <p:pic>
        <p:nvPicPr>
          <p:cNvPr id="4" name="عنصر نائب للمحتوى 3" descr="CCI17122018_0007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/>
          </a:blip>
          <a:srcRect l="8252" t="5350" r="32921" b="29102"/>
          <a:stretch>
            <a:fillRect/>
          </a:stretch>
        </p:blipFill>
        <p:spPr>
          <a:xfrm>
            <a:off x="285720" y="642918"/>
            <a:ext cx="8286808" cy="5500726"/>
          </a:xfrm>
        </p:spPr>
      </p:pic>
      <p:pic>
        <p:nvPicPr>
          <p:cNvPr id="5" name="~PP3626.WAV">
            <a:hlinkClick r:id="" action="ppaction://media"/>
          </p:cNvPr>
          <p:cNvPicPr>
            <a:picLocks noRot="1" noChangeAspect="1"/>
          </p:cNvPicPr>
          <p:nvPr>
            <a:wavAudioFile r:embed="rId1" name="~PP3626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97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(10) كرة سلة ثانية</a:t>
            </a:r>
            <a:endParaRPr lang="ar-IQ" dirty="0"/>
          </a:p>
        </p:txBody>
      </p:sp>
      <p:pic>
        <p:nvPicPr>
          <p:cNvPr id="4" name="عنصر نائب للمحتوى 3" descr="CCI17122018_000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/>
          </a:blip>
          <a:srcRect l="8252" t="2675" r="29126" b="33115"/>
          <a:stretch>
            <a:fillRect/>
          </a:stretch>
        </p:blipFill>
        <p:spPr>
          <a:xfrm>
            <a:off x="214282" y="928670"/>
            <a:ext cx="8429684" cy="4786346"/>
          </a:xfrm>
        </p:spPr>
      </p:pic>
      <p:pic>
        <p:nvPicPr>
          <p:cNvPr id="5" name="~PP2878.WAV">
            <a:hlinkClick r:id="" action="ppaction://media"/>
          </p:cNvPr>
          <p:cNvPicPr>
            <a:picLocks noRot="1" noChangeAspect="1"/>
          </p:cNvPicPr>
          <p:nvPr>
            <a:wavAudioFile r:embed="rId1" name="~PP287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95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(10) كرة سلة ثانية</a:t>
            </a:r>
            <a:endParaRPr lang="ar-IQ" dirty="0"/>
          </a:p>
        </p:txBody>
      </p:sp>
      <p:pic>
        <p:nvPicPr>
          <p:cNvPr id="4" name="عنصر نائب للمحتوى 3" descr="CCI17122018_0009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/>
          </a:blip>
          <a:srcRect l="11533" t="4067" r="28843" b="28141"/>
          <a:stretch>
            <a:fillRect/>
          </a:stretch>
        </p:blipFill>
        <p:spPr>
          <a:xfrm>
            <a:off x="428596" y="1071546"/>
            <a:ext cx="8215370" cy="4786346"/>
          </a:xfrm>
        </p:spPr>
      </p:pic>
      <p:pic>
        <p:nvPicPr>
          <p:cNvPr id="6" name="~PP505.WAV">
            <a:hlinkClick r:id="" action="ppaction://media"/>
          </p:cNvPr>
          <p:cNvPicPr>
            <a:picLocks noRot="1" noChangeAspect="1"/>
          </p:cNvPicPr>
          <p:nvPr>
            <a:wavAudioFile r:embed="rId1" name="~PP505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1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28</Words>
  <Application>Microsoft Office PowerPoint</Application>
  <PresentationFormat>عرض على الشاشة (3:4)‏</PresentationFormat>
  <Paragraphs>4</Paragraphs>
  <Slides>4</Slides>
  <Notes>0</Notes>
  <HiddenSlides>0</HiddenSlides>
  <MMClips>4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سمة Office</vt:lpstr>
      <vt:lpstr>محاضرة (10) كرة سلة ثانية</vt:lpstr>
      <vt:lpstr>محاضرة (10) كرة سلة ثانية</vt:lpstr>
      <vt:lpstr>محاضرة (10) كرة سلة ثانية</vt:lpstr>
      <vt:lpstr>محاضرة (10) كرة سلة ثانية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(10) كرة سلة ثانية</dc:title>
  <dc:creator>dell</dc:creator>
  <cp:lastModifiedBy>motz khleel</cp:lastModifiedBy>
  <cp:revision>2</cp:revision>
  <dcterms:created xsi:type="dcterms:W3CDTF">2018-12-17T19:40:24Z</dcterms:created>
  <dcterms:modified xsi:type="dcterms:W3CDTF">2020-04-25T15:28:13Z</dcterms:modified>
</cp:coreProperties>
</file>