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(8) كرة سلة ثانية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10418"/>
            <a:ext cx="8643998" cy="554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1342.WAV">
            <a:hlinkClick r:id="" action="ppaction://media"/>
          </p:cNvPr>
          <p:cNvPicPr>
            <a:picLocks noRot="1" noChangeAspect="1"/>
          </p:cNvPicPr>
          <p:nvPr>
            <a:wavAudioFile r:embed="rId1" name="~PP134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9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(8) كرة سلة ثانية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9" y="928688"/>
            <a:ext cx="8072494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1719.WAV">
            <a:hlinkClick r:id="" action="ppaction://media"/>
          </p:cNvPr>
          <p:cNvPicPr>
            <a:picLocks noRot="1" noChangeAspect="1"/>
          </p:cNvPicPr>
          <p:nvPr>
            <a:wavAudioFile r:embed="rId1" name="~PP171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14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(8) كرة سلة ثانية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1000125"/>
            <a:ext cx="7929618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3676.WAV">
            <a:hlinkClick r:id="" action="ppaction://media"/>
          </p:cNvPr>
          <p:cNvPicPr>
            <a:picLocks noRot="1" noChangeAspect="1"/>
          </p:cNvPicPr>
          <p:nvPr>
            <a:wavAudioFile r:embed="rId1" name="~PP367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92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(8) كرة سلة ثانية</a:t>
            </a:r>
            <a:endParaRPr lang="ar-IQ" dirty="0"/>
          </a:p>
        </p:txBody>
      </p:sp>
      <p:pic>
        <p:nvPicPr>
          <p:cNvPr id="4" name="عنصر نائب للمحتوى 3" descr="CCI1712201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 contrast="10000"/>
          </a:blip>
          <a:srcRect l="4457" t="8026" r="29126" b="29102"/>
          <a:stretch>
            <a:fillRect/>
          </a:stretch>
        </p:blipFill>
        <p:spPr>
          <a:xfrm>
            <a:off x="928662" y="1071546"/>
            <a:ext cx="7143800" cy="4929222"/>
          </a:xfrm>
        </p:spPr>
      </p:pic>
      <p:pic>
        <p:nvPicPr>
          <p:cNvPr id="5" name="~PP2337.WAV">
            <a:hlinkClick r:id="" action="ppaction://media"/>
          </p:cNvPr>
          <p:cNvPicPr>
            <a:picLocks noRot="1" noChangeAspect="1"/>
          </p:cNvPicPr>
          <p:nvPr>
            <a:wavAudioFile r:embed="rId1" name="~PP2337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75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(8) كرة سلة ثانية</a:t>
            </a:r>
            <a:endParaRPr lang="ar-IQ" dirty="0"/>
          </a:p>
        </p:txBody>
      </p:sp>
      <p:pic>
        <p:nvPicPr>
          <p:cNvPr id="4" name="عنصر نائب للمحتوى 3" descr="CCI17122018_000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 contrast="10000"/>
          </a:blip>
          <a:srcRect l="8252" t="4013" r="29126" b="29102"/>
          <a:stretch>
            <a:fillRect/>
          </a:stretch>
        </p:blipFill>
        <p:spPr>
          <a:xfrm>
            <a:off x="357158" y="1000108"/>
            <a:ext cx="8429684" cy="4929222"/>
          </a:xfrm>
        </p:spPr>
      </p:pic>
      <p:pic>
        <p:nvPicPr>
          <p:cNvPr id="5" name="~PP51.WAV">
            <a:hlinkClick r:id="" action="ppaction://media"/>
          </p:cNvPr>
          <p:cNvPicPr>
            <a:picLocks noRot="1" noChangeAspect="1"/>
          </p:cNvPicPr>
          <p:nvPr>
            <a:wavAudioFile r:embed="rId1" name="~PP51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31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35</Words>
  <Application>Microsoft Office PowerPoint</Application>
  <PresentationFormat>عرض على الشاشة (3:4)‏</PresentationFormat>
  <Paragraphs>5</Paragraphs>
  <Slides>5</Slides>
  <Notes>0</Notes>
  <HiddenSlides>0</HiddenSlides>
  <MMClips>5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محاضرة (8) كرة سلة ثانية</vt:lpstr>
      <vt:lpstr>محاضرة (8) كرة سلة ثانية</vt:lpstr>
      <vt:lpstr>محاضرة (8) كرة سلة ثانية</vt:lpstr>
      <vt:lpstr>محاضرة (8) كرة سلة ثانية</vt:lpstr>
      <vt:lpstr>محاضرة (8) كرة سلة ثانية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(8) كرة سلة ثانية</dc:title>
  <dc:creator>dell</dc:creator>
  <cp:lastModifiedBy>motz khleel</cp:lastModifiedBy>
  <cp:revision>4</cp:revision>
  <dcterms:created xsi:type="dcterms:W3CDTF">2018-12-17T19:06:44Z</dcterms:created>
  <dcterms:modified xsi:type="dcterms:W3CDTF">2020-04-25T14:31:51Z</dcterms:modified>
</cp:coreProperties>
</file>