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(7) كرة سلة ثانية</a:t>
            </a:r>
            <a:endParaRPr lang="ar-IQ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7" y="857250"/>
            <a:ext cx="8286808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~PP3618.WAV">
            <a:hlinkClick r:id="" action="ppaction://media"/>
          </p:cNvPr>
          <p:cNvPicPr>
            <a:picLocks noRot="1" noChangeAspect="1"/>
          </p:cNvPicPr>
          <p:nvPr>
            <a:wavAudioFile r:embed="rId1" name="~PP3618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57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(7) كرة سلة ثانية</a:t>
            </a:r>
            <a:endParaRPr lang="ar-IQ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846138"/>
            <a:ext cx="7786742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~PP97.WAV">
            <a:hlinkClick r:id="" action="ppaction://media"/>
          </p:cNvPr>
          <p:cNvPicPr>
            <a:picLocks noRot="1" noChangeAspect="1"/>
          </p:cNvPicPr>
          <p:nvPr>
            <a:wavAudioFile r:embed="rId1" name="~PP97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10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(7) كرة سلة ثانية</a:t>
            </a:r>
            <a:endParaRPr lang="ar-IQ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928688"/>
            <a:ext cx="8143931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~PP4081.WAV">
            <a:hlinkClick r:id="" action="ppaction://media"/>
          </p:cNvPr>
          <p:cNvPicPr>
            <a:picLocks noRot="1" noChangeAspect="1"/>
          </p:cNvPicPr>
          <p:nvPr>
            <a:wavAudioFile r:embed="rId1" name="~PP4081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97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(7) كرة سلة ثانية</a:t>
            </a:r>
            <a:endParaRPr lang="ar-IQ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857250"/>
            <a:ext cx="8286808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~PP3811.WAV">
            <a:hlinkClick r:id="" action="ppaction://media"/>
          </p:cNvPr>
          <p:cNvPicPr>
            <a:picLocks noRot="1" noChangeAspect="1"/>
          </p:cNvPicPr>
          <p:nvPr>
            <a:wavAudioFile r:embed="rId1" name="~PP3811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25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(7) كرة سلة ثانية</a:t>
            </a:r>
            <a:endParaRPr lang="ar-IQ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785812"/>
            <a:ext cx="8143932" cy="557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~PP2456.WAV">
            <a:hlinkClick r:id="" action="ppaction://media"/>
          </p:cNvPr>
          <p:cNvPicPr>
            <a:picLocks noRot="1" noChangeAspect="1"/>
          </p:cNvPicPr>
          <p:nvPr>
            <a:wavAudioFile r:embed="rId1" name="~PP2456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0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35</Words>
  <Application>Microsoft Office PowerPoint</Application>
  <PresentationFormat>عرض على الشاشة (3:4)‏</PresentationFormat>
  <Paragraphs>5</Paragraphs>
  <Slides>5</Slides>
  <Notes>0</Notes>
  <HiddenSlides>0</HiddenSlides>
  <MMClips>5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سمة Office</vt:lpstr>
      <vt:lpstr>محاضرة (7) كرة سلة ثانية</vt:lpstr>
      <vt:lpstr>محاضرة (7) كرة سلة ثانية</vt:lpstr>
      <vt:lpstr>محاضرة (7) كرة سلة ثانية</vt:lpstr>
      <vt:lpstr>محاضرة (7) كرة سلة ثانية</vt:lpstr>
      <vt:lpstr>محاضرة (7) كرة سلة ثانية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محاضرة (7) كرة سلة ثانية</dc:title>
  <dc:creator>dell</dc:creator>
  <cp:lastModifiedBy>motz khleel</cp:lastModifiedBy>
  <cp:revision>2</cp:revision>
  <dcterms:created xsi:type="dcterms:W3CDTF">2018-12-17T19:01:14Z</dcterms:created>
  <dcterms:modified xsi:type="dcterms:W3CDTF">2020-04-25T14:18:39Z</dcterms:modified>
</cp:coreProperties>
</file>