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03/09/1441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(6) كرة سلة ثانية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922338"/>
            <a:ext cx="8501122" cy="536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337.WAV">
            <a:hlinkClick r:id="" action="ppaction://media"/>
          </p:cNvPr>
          <p:cNvPicPr>
            <a:picLocks noRot="1" noChangeAspect="1"/>
          </p:cNvPicPr>
          <p:nvPr>
            <a:wavAudioFile r:embed="rId1" name="~PP33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94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(6) كرة سلة ثانية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857250"/>
            <a:ext cx="785818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835.WAV">
            <a:hlinkClick r:id="" action="ppaction://media"/>
          </p:cNvPr>
          <p:cNvPicPr>
            <a:picLocks noRot="1" noChangeAspect="1"/>
          </p:cNvPicPr>
          <p:nvPr>
            <a:wavAudioFile r:embed="rId1" name="~PP283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(6) كرة سلة ثانية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857250"/>
            <a:ext cx="757242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739.WAV">
            <a:hlinkClick r:id="" action="ppaction://media"/>
          </p:cNvPr>
          <p:cNvPicPr>
            <a:picLocks noRot="1" noChangeAspect="1"/>
          </p:cNvPicPr>
          <p:nvPr>
            <a:wavAudioFile r:embed="rId1" name="~PP2739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(6) كرة سلة ثانية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010444"/>
            <a:ext cx="814393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82.WAV">
            <a:hlinkClick r:id="" action="ppaction://media"/>
          </p:cNvPr>
          <p:cNvPicPr>
            <a:picLocks noRot="1" noChangeAspect="1"/>
          </p:cNvPicPr>
          <p:nvPr>
            <a:wavAudioFile r:embed="rId1" name="~PP8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7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(6) كرة سلة ثانية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38"/>
            <a:ext cx="8143932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481.WAV">
            <a:hlinkClick r:id="" action="ppaction://media"/>
          </p:cNvPr>
          <p:cNvPicPr>
            <a:picLocks noRot="1" noChangeAspect="1"/>
          </p:cNvPicPr>
          <p:nvPr>
            <a:wavAudioFile r:embed="rId1" name="~PP248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</Words>
  <Application>Microsoft Office PowerPoint</Application>
  <PresentationFormat>عرض على الشاشة (3:4)‏</PresentationFormat>
  <Paragraphs>5</Paragraphs>
  <Slides>5</Slides>
  <Notes>0</Notes>
  <HiddenSlides>0</HiddenSlides>
  <MMClips>5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محاضرة (6) كرة سلة ثانية</vt:lpstr>
      <vt:lpstr>محاضرة (6) كرة سلة ثانية</vt:lpstr>
      <vt:lpstr>محاضرة (6) كرة سلة ثانية</vt:lpstr>
      <vt:lpstr>محاضرة (6) كرة سلة ثانية</vt:lpstr>
      <vt:lpstr>محاضرة (6)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(6) كرة سلة ثانية</dc:title>
  <dc:creator>dell</dc:creator>
  <cp:lastModifiedBy>motz khleel</cp:lastModifiedBy>
  <cp:revision>2</cp:revision>
  <dcterms:created xsi:type="dcterms:W3CDTF">2018-12-17T18:55:23Z</dcterms:created>
  <dcterms:modified xsi:type="dcterms:W3CDTF">2020-04-25T14:08:22Z</dcterms:modified>
</cp:coreProperties>
</file>