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 كرة سلة ثانية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50"/>
            <a:ext cx="7929618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312.WAV">
            <a:hlinkClick r:id="" action="ppaction://media"/>
          </p:cNvPr>
          <p:cNvPicPr>
            <a:picLocks noRot="1" noChangeAspect="1"/>
          </p:cNvPicPr>
          <p:nvPr>
            <a:wavAudioFile r:embed="rId1" name="~PP231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 كرة سلة ثانية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24"/>
            <a:ext cx="8286807" cy="521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3488.WAV">
            <a:hlinkClick r:id="" action="ppaction://media"/>
          </p:cNvPr>
          <p:cNvPicPr>
            <a:picLocks noRot="1" noChangeAspect="1"/>
          </p:cNvPicPr>
          <p:nvPr>
            <a:wavAudioFile r:embed="rId1" name="~PP348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6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 كرة سلة ثانية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9931"/>
            <a:ext cx="8001056" cy="563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653.WAV">
            <a:hlinkClick r:id="" action="ppaction://media"/>
          </p:cNvPr>
          <p:cNvPicPr>
            <a:picLocks noRot="1" noChangeAspect="1"/>
          </p:cNvPicPr>
          <p:nvPr>
            <a:wavAudioFile r:embed="rId1" name="~PP65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3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 كرة سلة ثانية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85813"/>
            <a:ext cx="8072493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583.WAV">
            <a:hlinkClick r:id="" action="ppaction://media"/>
          </p:cNvPr>
          <p:cNvPicPr>
            <a:picLocks noRot="1" noChangeAspect="1"/>
          </p:cNvPicPr>
          <p:nvPr>
            <a:wavAudioFile r:embed="rId1" name="~PP158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5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 كرة سلة ثانية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41388"/>
            <a:ext cx="8143931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951.WAV">
            <a:hlinkClick r:id="" action="ppaction://media"/>
          </p:cNvPr>
          <p:cNvPicPr>
            <a:picLocks noRot="1" noChangeAspect="1"/>
          </p:cNvPicPr>
          <p:nvPr>
            <a:wavAudioFile r:embed="rId1" name="~PP195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6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 كرة سلة ثانية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29456"/>
            <a:ext cx="8001056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364.WAV">
            <a:hlinkClick r:id="" action="ppaction://media"/>
          </p:cNvPr>
          <p:cNvPicPr>
            <a:picLocks noRot="1" noChangeAspect="1"/>
          </p:cNvPicPr>
          <p:nvPr>
            <a:wavAudioFile r:embed="rId1" name="~PP136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42</Words>
  <Application>Microsoft Office PowerPoint</Application>
  <PresentationFormat>عرض على الشاشة (3:4)‏</PresentationFormat>
  <Paragraphs>6</Paragraphs>
  <Slides>6</Slides>
  <Notes>0</Notes>
  <HiddenSlides>0</HiddenSlides>
  <MMClips>6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محاضرة (3) كرة سلة ثانية</vt:lpstr>
      <vt:lpstr>محاضرة (3) كرة سلة ثانية</vt:lpstr>
      <vt:lpstr>محاضرة (3) كرة سلة ثانية</vt:lpstr>
      <vt:lpstr>محاضرة (3) كرة سلة ثانية</vt:lpstr>
      <vt:lpstr>محاضرة (3) كرة سلة ثانية</vt:lpstr>
      <vt:lpstr>محاضرة (3)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(3) كرة سلة ثانية</dc:title>
  <dc:creator>dell</dc:creator>
  <cp:lastModifiedBy>motz khleel</cp:lastModifiedBy>
  <cp:revision>3</cp:revision>
  <dcterms:created xsi:type="dcterms:W3CDTF">2018-12-17T18:36:35Z</dcterms:created>
  <dcterms:modified xsi:type="dcterms:W3CDTF">2020-04-14T15:34:15Z</dcterms:modified>
</cp:coreProperties>
</file>