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21/08/1441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(2) 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00125"/>
            <a:ext cx="7358114" cy="512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665.WAV">
            <a:hlinkClick r:id="" action="ppaction://media"/>
          </p:cNvPr>
          <p:cNvPicPr>
            <a:picLocks noRot="1" noChangeAspect="1"/>
          </p:cNvPicPr>
          <p:nvPr>
            <a:wavAudioFile r:embed="rId1" name="~PP1665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(2)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85813"/>
            <a:ext cx="7572428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578.WAV">
            <a:hlinkClick r:id="" action="ppaction://media"/>
          </p:cNvPr>
          <p:cNvPicPr>
            <a:picLocks noRot="1" noChangeAspect="1"/>
          </p:cNvPicPr>
          <p:nvPr>
            <a:wavAudioFile r:embed="rId1" name="~PP57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(2)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50"/>
            <a:ext cx="8072494" cy="542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178.WAV">
            <a:hlinkClick r:id="" action="ppaction://media"/>
          </p:cNvPr>
          <p:cNvPicPr>
            <a:picLocks noRot="1" noChangeAspect="1"/>
          </p:cNvPicPr>
          <p:nvPr>
            <a:wavAudioFile r:embed="rId1" name="~PP217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3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(2)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88"/>
            <a:ext cx="8429683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1897.WAV">
            <a:hlinkClick r:id="" action="ppaction://media"/>
          </p:cNvPr>
          <p:cNvPicPr>
            <a:picLocks noRot="1" noChangeAspect="1"/>
          </p:cNvPicPr>
          <p:nvPr>
            <a:wavAudioFile r:embed="rId1" name="~PP189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4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(2)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857250"/>
            <a:ext cx="8143932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~PP278.WAV">
            <a:hlinkClick r:id="" action="ppaction://media"/>
          </p:cNvPr>
          <p:cNvPicPr>
            <a:picLocks noRot="1" noChangeAspect="1"/>
          </p:cNvPicPr>
          <p:nvPr>
            <a:wavAudioFile r:embed="rId1" name="~PP278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79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35</Words>
  <Application>Microsoft Office PowerPoint</Application>
  <PresentationFormat>عرض على الشاشة (3:4)‏</PresentationFormat>
  <Paragraphs>5</Paragraphs>
  <Slides>5</Slides>
  <Notes>0</Notes>
  <HiddenSlides>0</HiddenSlides>
  <MMClips>5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محاضرة (2) كرة سلة ثانية</vt:lpstr>
      <vt:lpstr>محاضرة (2) كرة سلة ثانية</vt:lpstr>
      <vt:lpstr>محاضرة (2) كرة سلة ثانية</vt:lpstr>
      <vt:lpstr>محاضرة (2) كرة سلة ثانية</vt:lpstr>
      <vt:lpstr>محاضرة (2)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(2) كرة سلة ثانية</dc:title>
  <dc:creator>dell</dc:creator>
  <cp:lastModifiedBy>motz khleel</cp:lastModifiedBy>
  <cp:revision>3</cp:revision>
  <dcterms:created xsi:type="dcterms:W3CDTF">2018-12-17T18:30:21Z</dcterms:created>
  <dcterms:modified xsi:type="dcterms:W3CDTF">2020-04-14T15:11:37Z</dcterms:modified>
</cp:coreProperties>
</file>