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06B143-508F-473B-937E-4A352F324DE7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EE2F5A-8F60-422F-8B6B-4831F986A0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45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E2F5A-8F60-422F-8B6B-4831F986A0E7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886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C1691E-0CEE-4AFE-8A7A-1718161A7680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8AC0D5-49F8-4680-A3F7-B9D2276C0A6E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sz="3200" dirty="0" smtClean="0"/>
              <a:t>الجامعة المستنصرية</a:t>
            </a:r>
            <a:br>
              <a:rPr lang="ar-IQ" sz="3200" dirty="0" smtClean="0"/>
            </a:br>
            <a:r>
              <a:rPr lang="ar-IQ" sz="3200" dirty="0" smtClean="0"/>
              <a:t>كلية التربية الاساسية</a:t>
            </a:r>
            <a:br>
              <a:rPr lang="ar-IQ" sz="3200" dirty="0" smtClean="0"/>
            </a:br>
            <a:r>
              <a:rPr lang="ar-IQ" sz="3200" dirty="0" smtClean="0"/>
              <a:t>قسم الجغرافية </a:t>
            </a:r>
            <a:br>
              <a:rPr lang="ar-IQ" sz="3200" dirty="0" smtClean="0"/>
            </a:br>
            <a:r>
              <a:rPr lang="ar-IQ" sz="3200" dirty="0" smtClean="0"/>
              <a:t>طرائق تدريس الجغرافية /المرحلة الرابعة</a:t>
            </a:r>
            <a:endParaRPr lang="ar-IQ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3356992"/>
            <a:ext cx="6191696" cy="3501008"/>
          </a:xfrm>
        </p:spPr>
        <p:txBody>
          <a:bodyPr>
            <a:normAutofit/>
          </a:bodyPr>
          <a:lstStyle/>
          <a:p>
            <a:pPr algn="ctr"/>
            <a:r>
              <a:rPr lang="ar-IQ" sz="4400" b="1" dirty="0" smtClean="0">
                <a:solidFill>
                  <a:srgbClr val="FFFF00"/>
                </a:solidFill>
              </a:rPr>
              <a:t>التخطيط</a:t>
            </a:r>
          </a:p>
          <a:p>
            <a:pPr algn="ctr"/>
            <a:endParaRPr lang="ar-IQ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ar-IQ" sz="3200" b="1" dirty="0" smtClean="0">
                <a:solidFill>
                  <a:srgbClr val="FFC000"/>
                </a:solidFill>
              </a:rPr>
              <a:t>الدكتور ياس خضر احمد الكسار</a:t>
            </a:r>
            <a:endParaRPr lang="ar-IQ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6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hp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4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hp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7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2232248"/>
          </a:xfrm>
        </p:spPr>
        <p:txBody>
          <a:bodyPr/>
          <a:lstStyle/>
          <a:p>
            <a:pPr algn="ctr"/>
            <a:r>
              <a:rPr lang="ar-IQ" dirty="0" smtClean="0"/>
              <a:t>شكرا لحسن اصغائكم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4884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hp\Desktop\New folder (4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1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hp\Desktop\New folder (4)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0"/>
            <a:ext cx="915851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6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hp\Desktop\New folder (4)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686" cy="68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2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hp\Desktop\New folder (4)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05900" cy="68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hp\Desktop\New folder (4)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6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hp\Desktop\New folder (4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8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C:\Users\hp\Desktop\New folder (4)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5155"/>
            <a:ext cx="9143999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hp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13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</TotalTime>
  <Words>12</Words>
  <Application>Microsoft Office PowerPoint</Application>
  <PresentationFormat>On-screen Show (4:3)</PresentationFormat>
  <Paragraphs>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الجامعة المستنصرية كلية التربية الاساسية قسم الجغرافية  طرائق تدريس الجغرافية /المرحلة الرابعة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لحسن اصغائكم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4</cp:revision>
  <dcterms:created xsi:type="dcterms:W3CDTF">2020-04-16T12:04:16Z</dcterms:created>
  <dcterms:modified xsi:type="dcterms:W3CDTF">2020-04-16T17:29:52Z</dcterms:modified>
</cp:coreProperties>
</file>