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E2C07B-3433-493E-9C31-34A0018E83EB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BC79C5-FB71-4764-BFAF-3E3F1DBC6DF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2C07B-3433-493E-9C31-34A0018E83EB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C79C5-FB71-4764-BFAF-3E3F1DBC6DF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2C07B-3433-493E-9C31-34A0018E83EB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C79C5-FB71-4764-BFAF-3E3F1DBC6DF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2C07B-3433-493E-9C31-34A0018E83EB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C79C5-FB71-4764-BFAF-3E3F1DBC6DF2}" type="slidenum">
              <a:rPr lang="ar-IQ" smtClean="0"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2C07B-3433-493E-9C31-34A0018E83EB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C79C5-FB71-4764-BFAF-3E3F1DBC6DF2}" type="slidenum">
              <a:rPr lang="ar-IQ" smtClean="0"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2C07B-3433-493E-9C31-34A0018E83EB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C79C5-FB71-4764-BFAF-3E3F1DBC6DF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2C07B-3433-493E-9C31-34A0018E83EB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C79C5-FB71-4764-BFAF-3E3F1DBC6DF2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2C07B-3433-493E-9C31-34A0018E83EB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C79C5-FB71-4764-BFAF-3E3F1DBC6DF2}" type="slidenum">
              <a:rPr lang="ar-IQ" smtClean="0"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2C07B-3433-493E-9C31-34A0018E83EB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C79C5-FB71-4764-BFAF-3E3F1DBC6DF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E2C07B-3433-493E-9C31-34A0018E83EB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BC79C5-FB71-4764-BFAF-3E3F1DBC6DF2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E2C07B-3433-493E-9C31-34A0018E83EB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BC79C5-FB71-4764-BFAF-3E3F1DBC6DF2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E2C07B-3433-493E-9C31-34A0018E83EB}" type="datetimeFigureOut">
              <a:rPr lang="ar-IQ" smtClean="0"/>
              <a:t>23/08/1441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BC79C5-FB71-4764-BFAF-3E3F1DBC6DF2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944215"/>
          </a:xfrm>
        </p:spPr>
        <p:txBody>
          <a:bodyPr>
            <a:normAutofit/>
          </a:bodyPr>
          <a:lstStyle/>
          <a:p>
            <a:r>
              <a:rPr lang="ar-IQ" sz="2800" dirty="0" smtClean="0"/>
              <a:t>الجامعة المستنصرية </a:t>
            </a:r>
            <a:br>
              <a:rPr lang="ar-IQ" sz="2800" dirty="0" smtClean="0"/>
            </a:br>
            <a:r>
              <a:rPr lang="ar-IQ" sz="2800" dirty="0" smtClean="0"/>
              <a:t>كلية التربية الاساسية</a:t>
            </a:r>
            <a:br>
              <a:rPr lang="ar-IQ" sz="2800" dirty="0" smtClean="0"/>
            </a:br>
            <a:r>
              <a:rPr lang="ar-IQ" sz="2800" dirty="0" smtClean="0"/>
              <a:t>قسم الجغرافية </a:t>
            </a:r>
            <a:br>
              <a:rPr lang="ar-IQ" sz="2800" dirty="0" smtClean="0"/>
            </a:br>
            <a:r>
              <a:rPr lang="ar-IQ" sz="2800" dirty="0" smtClean="0"/>
              <a:t>طرائق تدريس الجغرافية /المرحلة الرابعة</a:t>
            </a:r>
            <a:endParaRPr lang="ar-IQ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96952"/>
            <a:ext cx="7772400" cy="37444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ar-IQ" sz="7200" dirty="0" smtClean="0">
                <a:solidFill>
                  <a:srgbClr val="FF0000"/>
                </a:solidFill>
              </a:rPr>
              <a:t>التعلم الالكتروني</a:t>
            </a:r>
          </a:p>
          <a:p>
            <a:pPr algn="ctr"/>
            <a:r>
              <a:rPr lang="ar-IQ" sz="72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ar-IQ" sz="5400" dirty="0" smtClean="0">
              <a:solidFill>
                <a:srgbClr val="FF0000"/>
              </a:solidFill>
            </a:endParaRPr>
          </a:p>
          <a:p>
            <a:pPr algn="ctr"/>
            <a:r>
              <a:rPr lang="ar-IQ" sz="5400" dirty="0" smtClean="0">
                <a:solidFill>
                  <a:srgbClr val="FFFF00"/>
                </a:solidFill>
              </a:rPr>
              <a:t>الدكتور ياس </a:t>
            </a:r>
            <a:r>
              <a:rPr lang="ar-IQ" sz="5400" smtClean="0">
                <a:solidFill>
                  <a:srgbClr val="FFFF00"/>
                </a:solidFill>
              </a:rPr>
              <a:t>خضر </a:t>
            </a:r>
            <a:r>
              <a:rPr lang="ar-IQ" sz="5400" smtClean="0">
                <a:solidFill>
                  <a:srgbClr val="FFFF00"/>
                </a:solidFill>
              </a:rPr>
              <a:t>احمد الكسار</a:t>
            </a:r>
            <a:endParaRPr lang="ar-IQ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5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9218" name="Picture 2" descr="C:\Users\hp\Desktop\New folder (4)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25252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8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42" name="Picture 2" descr="C:\Users\hp\Desktop\New folder (4)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0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1266" name="Picture 2" descr="C:\Users\hp\Desktop\New folder (4)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3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168352"/>
          </a:xfrm>
        </p:spPr>
        <p:txBody>
          <a:bodyPr>
            <a:normAutofit/>
          </a:bodyPr>
          <a:lstStyle/>
          <a:p>
            <a:pPr algn="ctr"/>
            <a:r>
              <a:rPr lang="ar-IQ" sz="9600" dirty="0" smtClean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شكرا لحسن الاصغاء</a:t>
            </a:r>
            <a:endParaRPr lang="ar-IQ" sz="9600" dirty="0">
              <a:solidFill>
                <a:srgbClr val="FF0000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213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 descr="C:\Users\hp\Desktop\New folder (4)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6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 descr="C:\Users\hp\Desktop\New folder (4)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23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 descr="C:\Users\hp\Desktop\New folder (4)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-126776"/>
            <a:ext cx="9158514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67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 descr="C:\Users\hp\Desktop\New folder (4)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72" y="0"/>
            <a:ext cx="9203871" cy="685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5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 descr="C:\Users\hp\Desktop\New folder (4)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-26527"/>
            <a:ext cx="9144000" cy="69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0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 descr="C:\Users\hp\Desktop\New folder (4)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2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0" name="Picture 2" descr="C:\Users\hp\Desktop\New folder (4)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5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8194" name="Picture 2" descr="C:\Users\hp\Desktop\New folder (4)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" y="0"/>
            <a:ext cx="9118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91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</TotalTime>
  <Words>13</Words>
  <Application>Microsoft Office PowerPoint</Application>
  <PresentationFormat>On-screen Show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الجامعة المستنصرية  كلية التربية الاساسية قسم الجغرافية  طرائق تدريس الجغرافية /المرحلة الرابعة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 لحسن الاصغاء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DR.Ahmed Saker</cp:lastModifiedBy>
  <cp:revision>4</cp:revision>
  <dcterms:created xsi:type="dcterms:W3CDTF">2020-04-16T11:40:42Z</dcterms:created>
  <dcterms:modified xsi:type="dcterms:W3CDTF">2020-04-16T11:59:07Z</dcterms:modified>
</cp:coreProperties>
</file>