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smtClean="0"/>
              <a:t>المدرسة السامية 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ar-IQ" dirty="0" smtClean="0"/>
              <a:t>1 . تمتد بصلات مع </a:t>
            </a:r>
            <a:r>
              <a:rPr lang="ar-IQ" dirty="0" err="1" smtClean="0"/>
              <a:t>الأكدية</a:t>
            </a:r>
            <a:r>
              <a:rPr lang="ar-IQ" dirty="0" smtClean="0"/>
              <a:t> .</a:t>
            </a:r>
          </a:p>
          <a:p>
            <a:pPr>
              <a:buFontTx/>
              <a:buNone/>
            </a:pPr>
            <a:r>
              <a:rPr lang="ar-IQ" dirty="0" smtClean="0"/>
              <a:t>2 . ذات نتاج قليل .</a:t>
            </a:r>
          </a:p>
          <a:p>
            <a:pPr>
              <a:buFontTx/>
              <a:buNone/>
            </a:pPr>
            <a:r>
              <a:rPr lang="ar-IQ" dirty="0" smtClean="0"/>
              <a:t>3 . استخدمت أحجار متنوعة من سوريا .</a:t>
            </a:r>
          </a:p>
          <a:p>
            <a:pPr>
              <a:buFontTx/>
              <a:buNone/>
            </a:pPr>
            <a:r>
              <a:rPr lang="ar-IQ" dirty="0" smtClean="0"/>
              <a:t>4 . عدده اقل من 30 تمثالاً أشهرها ( بوزن </a:t>
            </a:r>
            <a:r>
              <a:rPr lang="ar-IQ" dirty="0" err="1" smtClean="0"/>
              <a:t>عشتار</a:t>
            </a:r>
            <a:r>
              <a:rPr lang="ar-IQ" dirty="0" smtClean="0"/>
              <a:t>)</a:t>
            </a:r>
          </a:p>
          <a:p>
            <a:pPr>
              <a:buFontTx/>
              <a:buNone/>
            </a:pPr>
            <a:r>
              <a:rPr lang="ar-IQ" dirty="0" smtClean="0"/>
              <a:t>5 . مواضيعها مواضيع الصلاة .</a:t>
            </a:r>
          </a:p>
          <a:p>
            <a:pPr>
              <a:buFontTx/>
              <a:buNone/>
            </a:pPr>
            <a:r>
              <a:rPr lang="ar-IQ" dirty="0" smtClean="0"/>
              <a:t>6 . بالحجم الطبيعي </a:t>
            </a:r>
            <a:r>
              <a:rPr lang="ar-IQ" dirty="0" err="1" smtClean="0"/>
              <a:t>و</a:t>
            </a:r>
            <a:r>
              <a:rPr lang="ar-IQ" smtClean="0"/>
              <a:t> بوضعية الوقوف .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ar-IQ" dirty="0" smtClean="0"/>
              <a:t>7. ترتدي تاج ذات قرون .</a:t>
            </a:r>
          </a:p>
          <a:p>
            <a:pPr>
              <a:buFontTx/>
              <a:buNone/>
            </a:pPr>
            <a:r>
              <a:rPr lang="ar-IQ" dirty="0" smtClean="0"/>
              <a:t> 8. ترتدي شالاً طويلاً متدلي حتى الإقدام والكتف والذراع اليمنى عاريتين وفوق الشال عباءة مفتوحة من الإمام لفت بحكام على الذراعين الأيسر مضاف عليها </a:t>
            </a:r>
            <a:r>
              <a:rPr lang="ar-IQ" dirty="0" err="1" smtClean="0"/>
              <a:t>الزكرشة</a:t>
            </a:r>
            <a:r>
              <a:rPr lang="ar-IQ" dirty="0" smtClean="0"/>
              <a:t> .</a:t>
            </a:r>
          </a:p>
          <a:p>
            <a:pPr>
              <a:buFontTx/>
              <a:buNone/>
            </a:pPr>
            <a:r>
              <a:rPr lang="ar-IQ" dirty="0" smtClean="0"/>
              <a:t> 9. عولجت عضلات الجسم منها عضلات الصدر والكتف والذراع ونحت أصابع اليد والقدم .</a:t>
            </a:r>
          </a:p>
          <a:p>
            <a:pPr>
              <a:buFontTx/>
              <a:buNone/>
            </a:pPr>
            <a:r>
              <a:rPr lang="ar-IQ" dirty="0" smtClean="0"/>
              <a:t> 10 . </a:t>
            </a:r>
            <a:r>
              <a:rPr lang="ar-IQ" smtClean="0"/>
              <a:t>اعتمدت نحث الإشكال الحيوانية المطعمة بالأحجار الكريم .</a:t>
            </a:r>
            <a:endParaRPr lang="ar-IQ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PresentationFormat>عرض على الشاشة (3:4)‏</PresentationFormat>
  <Paragraphs>11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المدرسة السامية 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3</cp:revision>
  <dcterms:created xsi:type="dcterms:W3CDTF">2020-04-17T14:44:32Z</dcterms:created>
  <dcterms:modified xsi:type="dcterms:W3CDTF">2020-04-17T14:47:43Z</dcterms:modified>
</cp:coreProperties>
</file>