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المدرسة السومرية الحديثة 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ar-IQ" dirty="0" smtClean="0"/>
              <a:t> . تمتد بصلات مع التقاليد السومرية القديمة .</a:t>
            </a:r>
          </a:p>
          <a:p>
            <a:pPr>
              <a:buFontTx/>
              <a:buNone/>
            </a:pPr>
            <a:r>
              <a:rPr lang="ar-IQ" dirty="0" smtClean="0"/>
              <a:t>2 . نتاجها غزير </a:t>
            </a:r>
          </a:p>
          <a:p>
            <a:pPr>
              <a:buFontTx/>
              <a:buNone/>
            </a:pPr>
            <a:r>
              <a:rPr lang="ar-IQ" dirty="0" smtClean="0"/>
              <a:t>3 . استخدمت الحجر الصلب ( </a:t>
            </a:r>
            <a:r>
              <a:rPr lang="ar-IQ" dirty="0" err="1" smtClean="0"/>
              <a:t>الديو</a:t>
            </a:r>
            <a:r>
              <a:rPr lang="ar-IQ" dirty="0" smtClean="0"/>
              <a:t> </a:t>
            </a:r>
            <a:r>
              <a:rPr lang="ar-IQ" dirty="0" err="1" smtClean="0"/>
              <a:t>رايت</a:t>
            </a:r>
            <a:r>
              <a:rPr lang="ar-IQ" dirty="0" smtClean="0"/>
              <a:t> الأسود ) من الأردن</a:t>
            </a:r>
          </a:p>
          <a:p>
            <a:pPr>
              <a:buFontTx/>
              <a:buNone/>
            </a:pPr>
            <a:r>
              <a:rPr lang="ar-IQ" dirty="0" smtClean="0"/>
              <a:t>4 . عدده 30 تمثالاً أشهرها ( الأمير كودية )</a:t>
            </a:r>
          </a:p>
          <a:p>
            <a:pPr>
              <a:buFontTx/>
              <a:buNone/>
            </a:pPr>
            <a:r>
              <a:rPr lang="ar-IQ" dirty="0" smtClean="0"/>
              <a:t>5 . مواضيعها مواضيع الصلاة .</a:t>
            </a:r>
          </a:p>
          <a:p>
            <a:pPr>
              <a:buFontTx/>
              <a:buNone/>
            </a:pPr>
            <a:r>
              <a:rPr lang="ar-IQ" dirty="0" smtClean="0"/>
              <a:t>6 . بالحجم الطبيعي </a:t>
            </a:r>
            <a:r>
              <a:rPr lang="ar-IQ" dirty="0" err="1" smtClean="0"/>
              <a:t>و</a:t>
            </a:r>
            <a:r>
              <a:rPr lang="ar-IQ" dirty="0" smtClean="0"/>
              <a:t> بوضعية الوقوف أو الجلوس أو التربع .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FontTx/>
              <a:buNone/>
            </a:pPr>
            <a:r>
              <a:rPr lang="ar-IQ" dirty="0" smtClean="0"/>
              <a:t>7 . برؤوس كبيرة حليقة الشعر ومستقرة على الأكتاف دون رقبة ترتدي لباس رأس سميك </a:t>
            </a:r>
            <a:r>
              <a:rPr lang="ar-IQ" dirty="0" err="1" smtClean="0"/>
              <a:t>اشبه</a:t>
            </a:r>
            <a:r>
              <a:rPr lang="ar-IQ" dirty="0" smtClean="0"/>
              <a:t> بالخوذة .</a:t>
            </a:r>
          </a:p>
          <a:p>
            <a:pPr>
              <a:buFontTx/>
              <a:buNone/>
            </a:pPr>
            <a:r>
              <a:rPr lang="ar-IQ" dirty="0" smtClean="0"/>
              <a:t>8. ترتدي شالاً طويلاً متدلي حتى الإقدام والكتف والذراع اليمنى عاريتين وفوق الشال عباءة مفتوحة من الإمام لفت بحكام على الذراعين الأيسر .</a:t>
            </a:r>
          </a:p>
          <a:p>
            <a:pPr>
              <a:buFontTx/>
              <a:buNone/>
            </a:pPr>
            <a:r>
              <a:rPr lang="ar-IQ" dirty="0" smtClean="0"/>
              <a:t>9 . عولجت عضلات الجسم منها عضلات الصدر والكتف والذراع ونحت أصابع اليد والقدم 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المدرسة السومرية الحديثة 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3</cp:revision>
  <dcterms:created xsi:type="dcterms:W3CDTF">2020-04-17T14:45:10Z</dcterms:created>
  <dcterms:modified xsi:type="dcterms:W3CDTF">2020-04-17T14:49:33Z</dcterms:modified>
</cp:coreProperties>
</file>