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ounded Rectangle 3"/>
          <p:cNvSpPr>
            <a:spLocks noChangeArrowheads="1"/>
          </p:cNvSpPr>
          <p:nvPr/>
        </p:nvSpPr>
        <p:spPr bwMode="auto">
          <a:xfrm>
            <a:off x="3071813" y="428625"/>
            <a:ext cx="3071812" cy="6429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ar-IQ"/>
          </a:p>
        </p:txBody>
      </p:sp>
      <p:sp>
        <p:nvSpPr>
          <p:cNvPr id="36867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14375"/>
          </a:xfrm>
        </p:spPr>
        <p:txBody>
          <a:bodyPr>
            <a:normAutofit fontScale="90000"/>
          </a:bodyPr>
          <a:lstStyle/>
          <a:p>
            <a:r>
              <a:rPr lang="ar-IQ" smtClean="0"/>
              <a:t>القصر السومري 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>
          <a:xfrm>
            <a:off x="685800" y="1500188"/>
            <a:ext cx="7772400" cy="4595812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ar-IQ" smtClean="0"/>
              <a:t>  لأول مرة في تاريخ العراق الجديد بني البعض من الحكام في المد السومرية أبنية خلص لغرض السكن والإدارة وهي تختلف عن خواص المعبد في </a:t>
            </a:r>
          </a:p>
          <a:p>
            <a:pPr marL="0" indent="0">
              <a:buFontTx/>
              <a:buNone/>
            </a:pPr>
            <a:r>
              <a:rPr lang="ar-IQ" smtClean="0"/>
              <a:t>1 . كونها محاطة بأسوار ضخمة مزدوجة بأبراج دفاعية ، ولا تتجه أضلاعها نحو الجهات الأربع وتكون خالية من الطلعات والداخلات.</a:t>
            </a:r>
          </a:p>
          <a:p>
            <a:pPr marL="0" indent="0">
              <a:buFontTx/>
              <a:buNone/>
            </a:pPr>
            <a:r>
              <a:rPr lang="ar-IQ" smtClean="0"/>
              <a:t>2 . ابنة القصر أكبر تعقداً في تركيبها المعماري من المعابد فنظام بناء المعابد هو ارتفاع عمودي ، أما القصور فهو امتداد أفقي . </a:t>
            </a:r>
          </a:p>
        </p:txBody>
      </p:sp>
      <p:sp>
        <p:nvSpPr>
          <p:cNvPr id="36869" name="Flowchart: Multidocument 4"/>
          <p:cNvSpPr>
            <a:spLocks noChangeArrowheads="1"/>
          </p:cNvSpPr>
          <p:nvPr/>
        </p:nvSpPr>
        <p:spPr bwMode="auto">
          <a:xfrm>
            <a:off x="7858125" y="357188"/>
            <a:ext cx="785813" cy="571500"/>
          </a:xfrm>
          <a:prstGeom prst="flowChartMultidocumen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eaLnBrk="0" hangingPunct="0"/>
            <a:r>
              <a:rPr lang="en-US" sz="3200"/>
              <a:t>34</a:t>
            </a:r>
            <a:endParaRPr lang="ar-IQ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pPr>
              <a:buFontTx/>
              <a:buNone/>
            </a:pPr>
            <a:r>
              <a:rPr lang="ar-IQ" smtClean="0"/>
              <a:t>4 . زينت بعض واجهات القصور وجدران ساحاتها من الداخل بمشاهد بشكل إفريز من العاج أو النحاس أو الحجر وكانت مواضيعها حربية .</a:t>
            </a:r>
          </a:p>
        </p:txBody>
      </p:sp>
      <p:sp>
        <p:nvSpPr>
          <p:cNvPr id="37891" name="Flowchart: Multidocument 4"/>
          <p:cNvSpPr>
            <a:spLocks noChangeArrowheads="1"/>
          </p:cNvSpPr>
          <p:nvPr/>
        </p:nvSpPr>
        <p:spPr bwMode="auto">
          <a:xfrm>
            <a:off x="7643813" y="428625"/>
            <a:ext cx="1000125" cy="642938"/>
          </a:xfrm>
          <a:prstGeom prst="flowChartMultidocumen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eaLnBrk="0" hangingPunct="0"/>
            <a:r>
              <a:rPr lang="en-US" sz="3200"/>
              <a:t>35</a:t>
            </a:r>
            <a:endParaRPr lang="ar-IQ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lowchart: Multidocument 4"/>
          <p:cNvSpPr>
            <a:spLocks noChangeArrowheads="1"/>
          </p:cNvSpPr>
          <p:nvPr/>
        </p:nvSpPr>
        <p:spPr bwMode="auto">
          <a:xfrm>
            <a:off x="7715250" y="285750"/>
            <a:ext cx="928688" cy="714375"/>
          </a:xfrm>
          <a:prstGeom prst="flowChartMultidocumen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eaLnBrk="0" hangingPunct="0"/>
            <a:r>
              <a:rPr lang="en-US" sz="3200"/>
              <a:t>36</a:t>
            </a:r>
            <a:endParaRPr lang="ar-IQ" sz="320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88" y="1143000"/>
            <a:ext cx="9501188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PresentationFormat>عرض على الشاشة (3:4)‏</PresentationFormat>
  <Paragraphs>8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القصر السومري 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القصر السومري </dc:title>
  <dc:creator>pv</dc:creator>
  <cp:lastModifiedBy>pv</cp:lastModifiedBy>
  <cp:revision>2</cp:revision>
  <dcterms:created xsi:type="dcterms:W3CDTF">2020-04-17T14:56:56Z</dcterms:created>
  <dcterms:modified xsi:type="dcterms:W3CDTF">2020-04-17T14:58:56Z</dcterms:modified>
</cp:coreProperties>
</file>