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69" r:id="rId5"/>
    <p:sldId id="270" r:id="rId6"/>
    <p:sldId id="271" r:id="rId7"/>
    <p:sldId id="265" r:id="rId8"/>
    <p:sldId id="264" r:id="rId9"/>
    <p:sldId id="273" r:id="rId10"/>
    <p:sldId id="262" r:id="rId11"/>
    <p:sldId id="268" r:id="rId12"/>
    <p:sldId id="261" r:id="rId13"/>
    <p:sldId id="258" r:id="rId14"/>
    <p:sldId id="25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BBDDF-7466-41F0-9ACB-C0FDB101EB8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61A45E-25E7-4492-9CC0-7AB3370775D9}">
      <dgm:prSet phldrT="[Text]"/>
      <dgm:spPr/>
      <dgm:t>
        <a:bodyPr/>
        <a:lstStyle/>
        <a:p>
          <a:r>
            <a:rPr lang="en-US" dirty="0" smtClean="0"/>
            <a:t>SMART BORAD </a:t>
          </a:r>
          <a:endParaRPr lang="en-US" dirty="0"/>
        </a:p>
      </dgm:t>
    </dgm:pt>
    <dgm:pt modelId="{352EA378-5948-4DCD-B291-1089B00B224E}" type="parTrans" cxnId="{841FC8D0-00E6-49EC-8C83-DFCC84BB8004}">
      <dgm:prSet/>
      <dgm:spPr/>
      <dgm:t>
        <a:bodyPr/>
        <a:lstStyle/>
        <a:p>
          <a:endParaRPr lang="en-US"/>
        </a:p>
      </dgm:t>
    </dgm:pt>
    <dgm:pt modelId="{B0998E21-DFD9-46CD-B5D9-CF55BBC13CC3}" type="sibTrans" cxnId="{841FC8D0-00E6-49EC-8C83-DFCC84BB8004}">
      <dgm:prSet/>
      <dgm:spPr/>
      <dgm:t>
        <a:bodyPr/>
        <a:lstStyle/>
        <a:p>
          <a:endParaRPr lang="en-US"/>
        </a:p>
      </dgm:t>
    </dgm:pt>
    <dgm:pt modelId="{F8D9BCAD-76FF-4037-A544-204A6EE6613E}">
      <dgm:prSet phldrT="[Text]"/>
      <dgm:spPr/>
      <dgm:t>
        <a:bodyPr/>
        <a:lstStyle/>
        <a:p>
          <a:r>
            <a:rPr lang="en-US" dirty="0" smtClean="0"/>
            <a:t>ACTIVE BOARD </a:t>
          </a:r>
          <a:endParaRPr lang="en-US" dirty="0"/>
        </a:p>
      </dgm:t>
    </dgm:pt>
    <dgm:pt modelId="{3BBB3FB1-E42C-4943-A35F-4DB899104592}" type="parTrans" cxnId="{96E9D9CC-D4B6-40EA-AC34-5F8A56E407B6}">
      <dgm:prSet/>
      <dgm:spPr/>
      <dgm:t>
        <a:bodyPr/>
        <a:lstStyle/>
        <a:p>
          <a:endParaRPr lang="en-US"/>
        </a:p>
      </dgm:t>
    </dgm:pt>
    <dgm:pt modelId="{4B77711B-3958-4285-AED9-466829F191D8}" type="sibTrans" cxnId="{96E9D9CC-D4B6-40EA-AC34-5F8A56E407B6}">
      <dgm:prSet/>
      <dgm:spPr/>
      <dgm:t>
        <a:bodyPr/>
        <a:lstStyle/>
        <a:p>
          <a:endParaRPr lang="en-US"/>
        </a:p>
      </dgm:t>
    </dgm:pt>
    <dgm:pt modelId="{685B12E0-7604-40B3-94B3-0BFAA18F1578}">
      <dgm:prSet phldrT="[Text]"/>
      <dgm:spPr/>
      <dgm:t>
        <a:bodyPr/>
        <a:lstStyle/>
        <a:p>
          <a:r>
            <a:rPr lang="en-US" dirty="0" smtClean="0"/>
            <a:t>TEAM BOARD</a:t>
          </a:r>
          <a:endParaRPr lang="en-US" dirty="0"/>
        </a:p>
      </dgm:t>
    </dgm:pt>
    <dgm:pt modelId="{7E9BAE26-3A4E-4103-A526-53D7355FE3A5}" type="parTrans" cxnId="{A74D0C4A-9EC1-47DE-9788-4DC8E6842713}">
      <dgm:prSet/>
      <dgm:spPr/>
      <dgm:t>
        <a:bodyPr/>
        <a:lstStyle/>
        <a:p>
          <a:endParaRPr lang="en-US"/>
        </a:p>
      </dgm:t>
    </dgm:pt>
    <dgm:pt modelId="{1BFF77E6-A4D0-4387-A55E-478F9638056A}" type="sibTrans" cxnId="{A74D0C4A-9EC1-47DE-9788-4DC8E6842713}">
      <dgm:prSet/>
      <dgm:spPr/>
      <dgm:t>
        <a:bodyPr/>
        <a:lstStyle/>
        <a:p>
          <a:endParaRPr lang="en-US"/>
        </a:p>
      </dgm:t>
    </dgm:pt>
    <dgm:pt modelId="{1D923342-C26D-48B7-8CA1-B8EBD783E048}">
      <dgm:prSet phldrT="[Text]"/>
      <dgm:spPr/>
      <dgm:t>
        <a:bodyPr/>
        <a:lstStyle/>
        <a:p>
          <a:r>
            <a:rPr lang="en-US" dirty="0" smtClean="0"/>
            <a:t>DIGITAL BOARD</a:t>
          </a:r>
          <a:endParaRPr lang="en-US" dirty="0"/>
        </a:p>
      </dgm:t>
    </dgm:pt>
    <dgm:pt modelId="{FF4BA134-592E-435D-A57A-3395372BA88B}" type="parTrans" cxnId="{A1C178CB-A89A-4361-9390-823EB1A5D7F3}">
      <dgm:prSet/>
      <dgm:spPr/>
      <dgm:t>
        <a:bodyPr/>
        <a:lstStyle/>
        <a:p>
          <a:endParaRPr lang="en-US"/>
        </a:p>
      </dgm:t>
    </dgm:pt>
    <dgm:pt modelId="{837C7625-44A5-4C04-968D-A9B8843608C1}" type="sibTrans" cxnId="{A1C178CB-A89A-4361-9390-823EB1A5D7F3}">
      <dgm:prSet/>
      <dgm:spPr/>
      <dgm:t>
        <a:bodyPr/>
        <a:lstStyle/>
        <a:p>
          <a:endParaRPr lang="en-US"/>
        </a:p>
      </dgm:t>
    </dgm:pt>
    <dgm:pt modelId="{6FD19B0C-8705-42E4-B0B1-DA68E3AE3E2B}">
      <dgm:prSet phldrT="[Text]"/>
      <dgm:spPr/>
      <dgm:t>
        <a:bodyPr/>
        <a:lstStyle/>
        <a:p>
          <a:r>
            <a:rPr lang="en-US" dirty="0" smtClean="0"/>
            <a:t>INTERACTIVE BOARD</a:t>
          </a:r>
          <a:endParaRPr lang="en-US" dirty="0"/>
        </a:p>
      </dgm:t>
    </dgm:pt>
    <dgm:pt modelId="{E1B43640-9088-4F7F-9721-8C2E0125B398}" type="parTrans" cxnId="{8917863F-4586-41A4-917B-5D910596E083}">
      <dgm:prSet/>
      <dgm:spPr/>
      <dgm:t>
        <a:bodyPr/>
        <a:lstStyle/>
        <a:p>
          <a:endParaRPr lang="en-US"/>
        </a:p>
      </dgm:t>
    </dgm:pt>
    <dgm:pt modelId="{005C9A08-4F6E-47B0-854C-4D70DC349403}" type="sibTrans" cxnId="{8917863F-4586-41A4-917B-5D910596E083}">
      <dgm:prSet/>
      <dgm:spPr/>
      <dgm:t>
        <a:bodyPr/>
        <a:lstStyle/>
        <a:p>
          <a:endParaRPr lang="en-US"/>
        </a:p>
      </dgm:t>
    </dgm:pt>
    <dgm:pt modelId="{203E557E-E298-4555-9566-DCF276675DE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WHITE BOARD</a:t>
          </a:r>
          <a:endParaRPr lang="en-US" dirty="0"/>
        </a:p>
      </dgm:t>
    </dgm:pt>
    <dgm:pt modelId="{7DDA38C2-1F87-48A0-A3A5-1BD0E512F7F6}" type="parTrans" cxnId="{87A03A45-ADD5-4829-B42F-28AA1A92AEBD}">
      <dgm:prSet/>
      <dgm:spPr/>
      <dgm:t>
        <a:bodyPr/>
        <a:lstStyle/>
        <a:p>
          <a:endParaRPr lang="en-US"/>
        </a:p>
      </dgm:t>
    </dgm:pt>
    <dgm:pt modelId="{F1102719-85F2-4C78-B5DD-684D789ED15E}" type="sibTrans" cxnId="{87A03A45-ADD5-4829-B42F-28AA1A92AEBD}">
      <dgm:prSet/>
      <dgm:spPr/>
      <dgm:t>
        <a:bodyPr/>
        <a:lstStyle/>
        <a:p>
          <a:endParaRPr lang="en-US"/>
        </a:p>
      </dgm:t>
    </dgm:pt>
    <dgm:pt modelId="{7F986311-DC13-46E2-BC2D-541CA334CE12}" type="pres">
      <dgm:prSet presAssocID="{2EBBBDDF-7466-41F0-9ACB-C0FDB101EB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021FF1-EB44-45A6-B0AF-5C14F2832F87}" type="pres">
      <dgm:prSet presAssocID="{B061A45E-25E7-4492-9CC0-7AB3370775D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5F482-937C-4F9D-A90D-0BBDD4C3F300}" type="pres">
      <dgm:prSet presAssocID="{B0998E21-DFD9-46CD-B5D9-CF55BBC13CC3}" presName="sibTrans" presStyleCnt="0"/>
      <dgm:spPr/>
    </dgm:pt>
    <dgm:pt modelId="{B00A63F7-DCBA-4A00-BE6F-2F26320B876D}" type="pres">
      <dgm:prSet presAssocID="{F8D9BCAD-76FF-4037-A544-204A6EE6613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8F885-E1F7-4D50-9502-818D4B34201C}" type="pres">
      <dgm:prSet presAssocID="{4B77711B-3958-4285-AED9-466829F191D8}" presName="sibTrans" presStyleCnt="0"/>
      <dgm:spPr/>
    </dgm:pt>
    <dgm:pt modelId="{80DFE0DA-29A1-4AD0-A140-E909F6A929CB}" type="pres">
      <dgm:prSet presAssocID="{685B12E0-7604-40B3-94B3-0BFAA18F157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E8164-6016-4782-BCC8-F8F469847DE4}" type="pres">
      <dgm:prSet presAssocID="{1BFF77E6-A4D0-4387-A55E-478F9638056A}" presName="sibTrans" presStyleCnt="0"/>
      <dgm:spPr/>
    </dgm:pt>
    <dgm:pt modelId="{24608200-FD29-469D-B620-FC3E64B05AF3}" type="pres">
      <dgm:prSet presAssocID="{1D923342-C26D-48B7-8CA1-B8EBD783E04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0C8D6-40BD-43AF-AD9C-C89780A93158}" type="pres">
      <dgm:prSet presAssocID="{837C7625-44A5-4C04-968D-A9B8843608C1}" presName="sibTrans" presStyleCnt="0"/>
      <dgm:spPr/>
    </dgm:pt>
    <dgm:pt modelId="{FE584B95-EEAE-49F2-BDA9-ECBAEFC775A9}" type="pres">
      <dgm:prSet presAssocID="{6FD19B0C-8705-42E4-B0B1-DA68E3AE3E2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E3ED6-C053-4805-9ED2-AE44BFD69A99}" type="pres">
      <dgm:prSet presAssocID="{005C9A08-4F6E-47B0-854C-4D70DC349403}" presName="sibTrans" presStyleCnt="0"/>
      <dgm:spPr/>
    </dgm:pt>
    <dgm:pt modelId="{6FA1795A-D17A-4EA9-9841-4F7476F9B19E}" type="pres">
      <dgm:prSet presAssocID="{203E557E-E298-4555-9566-DCF276675DE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9FC50B-AA2E-4123-B51A-19ECE0A3C20C}" type="presOf" srcId="{685B12E0-7604-40B3-94B3-0BFAA18F1578}" destId="{80DFE0DA-29A1-4AD0-A140-E909F6A929CB}" srcOrd="0" destOrd="0" presId="urn:microsoft.com/office/officeart/2005/8/layout/default"/>
    <dgm:cxn modelId="{A1C178CB-A89A-4361-9390-823EB1A5D7F3}" srcId="{2EBBBDDF-7466-41F0-9ACB-C0FDB101EB81}" destId="{1D923342-C26D-48B7-8CA1-B8EBD783E048}" srcOrd="3" destOrd="0" parTransId="{FF4BA134-592E-435D-A57A-3395372BA88B}" sibTransId="{837C7625-44A5-4C04-968D-A9B8843608C1}"/>
    <dgm:cxn modelId="{C0860F33-1F1D-4071-866A-3D8F7A10F7BC}" type="presOf" srcId="{B061A45E-25E7-4492-9CC0-7AB3370775D9}" destId="{9C021FF1-EB44-45A6-B0AF-5C14F2832F87}" srcOrd="0" destOrd="0" presId="urn:microsoft.com/office/officeart/2005/8/layout/default"/>
    <dgm:cxn modelId="{A74D0C4A-9EC1-47DE-9788-4DC8E6842713}" srcId="{2EBBBDDF-7466-41F0-9ACB-C0FDB101EB81}" destId="{685B12E0-7604-40B3-94B3-0BFAA18F1578}" srcOrd="2" destOrd="0" parTransId="{7E9BAE26-3A4E-4103-A526-53D7355FE3A5}" sibTransId="{1BFF77E6-A4D0-4387-A55E-478F9638056A}"/>
    <dgm:cxn modelId="{B43CB443-0F25-4616-B52D-E9BFC517D61C}" type="presOf" srcId="{F8D9BCAD-76FF-4037-A544-204A6EE6613E}" destId="{B00A63F7-DCBA-4A00-BE6F-2F26320B876D}" srcOrd="0" destOrd="0" presId="urn:microsoft.com/office/officeart/2005/8/layout/default"/>
    <dgm:cxn modelId="{96E9D9CC-D4B6-40EA-AC34-5F8A56E407B6}" srcId="{2EBBBDDF-7466-41F0-9ACB-C0FDB101EB81}" destId="{F8D9BCAD-76FF-4037-A544-204A6EE6613E}" srcOrd="1" destOrd="0" parTransId="{3BBB3FB1-E42C-4943-A35F-4DB899104592}" sibTransId="{4B77711B-3958-4285-AED9-466829F191D8}"/>
    <dgm:cxn modelId="{D162FD58-19FF-476C-9B33-8B8228F9E582}" type="presOf" srcId="{203E557E-E298-4555-9566-DCF276675DEC}" destId="{6FA1795A-D17A-4EA9-9841-4F7476F9B19E}" srcOrd="0" destOrd="0" presId="urn:microsoft.com/office/officeart/2005/8/layout/default"/>
    <dgm:cxn modelId="{9A037691-5BD9-4F1C-89E3-143F679E6894}" type="presOf" srcId="{6FD19B0C-8705-42E4-B0B1-DA68E3AE3E2B}" destId="{FE584B95-EEAE-49F2-BDA9-ECBAEFC775A9}" srcOrd="0" destOrd="0" presId="urn:microsoft.com/office/officeart/2005/8/layout/default"/>
    <dgm:cxn modelId="{93419C30-4106-4A7C-9F79-F39DB306E9FB}" type="presOf" srcId="{1D923342-C26D-48B7-8CA1-B8EBD783E048}" destId="{24608200-FD29-469D-B620-FC3E64B05AF3}" srcOrd="0" destOrd="0" presId="urn:microsoft.com/office/officeart/2005/8/layout/default"/>
    <dgm:cxn modelId="{87A03A45-ADD5-4829-B42F-28AA1A92AEBD}" srcId="{2EBBBDDF-7466-41F0-9ACB-C0FDB101EB81}" destId="{203E557E-E298-4555-9566-DCF276675DEC}" srcOrd="5" destOrd="0" parTransId="{7DDA38C2-1F87-48A0-A3A5-1BD0E512F7F6}" sibTransId="{F1102719-85F2-4C78-B5DD-684D789ED15E}"/>
    <dgm:cxn modelId="{841FC8D0-00E6-49EC-8C83-DFCC84BB8004}" srcId="{2EBBBDDF-7466-41F0-9ACB-C0FDB101EB81}" destId="{B061A45E-25E7-4492-9CC0-7AB3370775D9}" srcOrd="0" destOrd="0" parTransId="{352EA378-5948-4DCD-B291-1089B00B224E}" sibTransId="{B0998E21-DFD9-46CD-B5D9-CF55BBC13CC3}"/>
    <dgm:cxn modelId="{8917863F-4586-41A4-917B-5D910596E083}" srcId="{2EBBBDDF-7466-41F0-9ACB-C0FDB101EB81}" destId="{6FD19B0C-8705-42E4-B0B1-DA68E3AE3E2B}" srcOrd="4" destOrd="0" parTransId="{E1B43640-9088-4F7F-9721-8C2E0125B398}" sibTransId="{005C9A08-4F6E-47B0-854C-4D70DC349403}"/>
    <dgm:cxn modelId="{C43FF6D6-A235-4624-9430-4EFF117E95D8}" type="presOf" srcId="{2EBBBDDF-7466-41F0-9ACB-C0FDB101EB81}" destId="{7F986311-DC13-46E2-BC2D-541CA334CE12}" srcOrd="0" destOrd="0" presId="urn:microsoft.com/office/officeart/2005/8/layout/default"/>
    <dgm:cxn modelId="{8BD9CFBC-A485-43C6-95DF-391DAB2C3775}" type="presParOf" srcId="{7F986311-DC13-46E2-BC2D-541CA334CE12}" destId="{9C021FF1-EB44-45A6-B0AF-5C14F2832F87}" srcOrd="0" destOrd="0" presId="urn:microsoft.com/office/officeart/2005/8/layout/default"/>
    <dgm:cxn modelId="{A96AFE23-CECB-41C1-8695-E50B0281B23B}" type="presParOf" srcId="{7F986311-DC13-46E2-BC2D-541CA334CE12}" destId="{C795F482-937C-4F9D-A90D-0BBDD4C3F300}" srcOrd="1" destOrd="0" presId="urn:microsoft.com/office/officeart/2005/8/layout/default"/>
    <dgm:cxn modelId="{132D7C8D-D87C-44F0-9825-B157D9521ABC}" type="presParOf" srcId="{7F986311-DC13-46E2-BC2D-541CA334CE12}" destId="{B00A63F7-DCBA-4A00-BE6F-2F26320B876D}" srcOrd="2" destOrd="0" presId="urn:microsoft.com/office/officeart/2005/8/layout/default"/>
    <dgm:cxn modelId="{4FB02878-826A-4BAF-8CF7-946B41B96B7C}" type="presParOf" srcId="{7F986311-DC13-46E2-BC2D-541CA334CE12}" destId="{EC28F885-E1F7-4D50-9502-818D4B34201C}" srcOrd="3" destOrd="0" presId="urn:microsoft.com/office/officeart/2005/8/layout/default"/>
    <dgm:cxn modelId="{F682C1FF-A0DB-475D-8188-0630CAC97040}" type="presParOf" srcId="{7F986311-DC13-46E2-BC2D-541CA334CE12}" destId="{80DFE0DA-29A1-4AD0-A140-E909F6A929CB}" srcOrd="4" destOrd="0" presId="urn:microsoft.com/office/officeart/2005/8/layout/default"/>
    <dgm:cxn modelId="{9F500734-5559-447A-B521-69E6B9A8AAC2}" type="presParOf" srcId="{7F986311-DC13-46E2-BC2D-541CA334CE12}" destId="{C32E8164-6016-4782-BCC8-F8F469847DE4}" srcOrd="5" destOrd="0" presId="urn:microsoft.com/office/officeart/2005/8/layout/default"/>
    <dgm:cxn modelId="{C2519019-C33D-4746-8928-B2E360EA7C38}" type="presParOf" srcId="{7F986311-DC13-46E2-BC2D-541CA334CE12}" destId="{24608200-FD29-469D-B620-FC3E64B05AF3}" srcOrd="6" destOrd="0" presId="urn:microsoft.com/office/officeart/2005/8/layout/default"/>
    <dgm:cxn modelId="{7CB1ED49-7094-46F5-AC68-D338EDF355AC}" type="presParOf" srcId="{7F986311-DC13-46E2-BC2D-541CA334CE12}" destId="{5B40C8D6-40BD-43AF-AD9C-C89780A93158}" srcOrd="7" destOrd="0" presId="urn:microsoft.com/office/officeart/2005/8/layout/default"/>
    <dgm:cxn modelId="{73B303D2-D6FF-43EB-825E-7CC269F0B80A}" type="presParOf" srcId="{7F986311-DC13-46E2-BC2D-541CA334CE12}" destId="{FE584B95-EEAE-49F2-BDA9-ECBAEFC775A9}" srcOrd="8" destOrd="0" presId="urn:microsoft.com/office/officeart/2005/8/layout/default"/>
    <dgm:cxn modelId="{E70D9462-0B84-457F-8DD4-E2A1423FB9B7}" type="presParOf" srcId="{7F986311-DC13-46E2-BC2D-541CA334CE12}" destId="{643E3ED6-C053-4805-9ED2-AE44BFD69A99}" srcOrd="9" destOrd="0" presId="urn:microsoft.com/office/officeart/2005/8/layout/default"/>
    <dgm:cxn modelId="{3474CA1A-7733-49E1-A245-000B68496D00}" type="presParOf" srcId="{7F986311-DC13-46E2-BC2D-541CA334CE12}" destId="{6FA1795A-D17A-4EA9-9841-4F7476F9B19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21FF1-EB44-45A6-B0AF-5C14F2832F87}">
      <dsp:nvSpPr>
        <dsp:cNvPr id="0" name=""/>
        <dsp:cNvSpPr/>
      </dsp:nvSpPr>
      <dsp:spPr>
        <a:xfrm>
          <a:off x="0" y="413413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SMART BORAD </a:t>
          </a:r>
          <a:endParaRPr lang="en-US" sz="3500" kern="1200" dirty="0"/>
        </a:p>
      </dsp:txBody>
      <dsp:txXfrm>
        <a:off x="0" y="413413"/>
        <a:ext cx="3286125" cy="1971675"/>
      </dsp:txXfrm>
    </dsp:sp>
    <dsp:sp modelId="{B00A63F7-DCBA-4A00-BE6F-2F26320B876D}">
      <dsp:nvSpPr>
        <dsp:cNvPr id="0" name=""/>
        <dsp:cNvSpPr/>
      </dsp:nvSpPr>
      <dsp:spPr>
        <a:xfrm>
          <a:off x="3614737" y="413413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ACTIVE BOARD </a:t>
          </a:r>
          <a:endParaRPr lang="en-US" sz="3500" kern="1200" dirty="0"/>
        </a:p>
      </dsp:txBody>
      <dsp:txXfrm>
        <a:off x="3614737" y="413413"/>
        <a:ext cx="3286125" cy="1971675"/>
      </dsp:txXfrm>
    </dsp:sp>
    <dsp:sp modelId="{80DFE0DA-29A1-4AD0-A140-E909F6A929CB}">
      <dsp:nvSpPr>
        <dsp:cNvPr id="0" name=""/>
        <dsp:cNvSpPr/>
      </dsp:nvSpPr>
      <dsp:spPr>
        <a:xfrm>
          <a:off x="7229475" y="413413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TEAM BOARD</a:t>
          </a:r>
          <a:endParaRPr lang="en-US" sz="3500" kern="1200" dirty="0"/>
        </a:p>
      </dsp:txBody>
      <dsp:txXfrm>
        <a:off x="7229475" y="413413"/>
        <a:ext cx="3286125" cy="1971675"/>
      </dsp:txXfrm>
    </dsp:sp>
    <dsp:sp modelId="{24608200-FD29-469D-B620-FC3E64B05AF3}">
      <dsp:nvSpPr>
        <dsp:cNvPr id="0" name=""/>
        <dsp:cNvSpPr/>
      </dsp:nvSpPr>
      <dsp:spPr>
        <a:xfrm>
          <a:off x="0" y="2713701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DIGITAL BOARD</a:t>
          </a:r>
          <a:endParaRPr lang="en-US" sz="3500" kern="1200" dirty="0"/>
        </a:p>
      </dsp:txBody>
      <dsp:txXfrm>
        <a:off x="0" y="2713701"/>
        <a:ext cx="3286125" cy="1971675"/>
      </dsp:txXfrm>
    </dsp:sp>
    <dsp:sp modelId="{FE584B95-EEAE-49F2-BDA9-ECBAEFC775A9}">
      <dsp:nvSpPr>
        <dsp:cNvPr id="0" name=""/>
        <dsp:cNvSpPr/>
      </dsp:nvSpPr>
      <dsp:spPr>
        <a:xfrm>
          <a:off x="3614737" y="2713701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INTERACTIVE BOARD</a:t>
          </a:r>
          <a:endParaRPr lang="en-US" sz="3500" kern="1200" dirty="0"/>
        </a:p>
      </dsp:txBody>
      <dsp:txXfrm>
        <a:off x="3614737" y="2713701"/>
        <a:ext cx="3286125" cy="1971675"/>
      </dsp:txXfrm>
    </dsp:sp>
    <dsp:sp modelId="{6FA1795A-D17A-4EA9-9841-4F7476F9B19E}">
      <dsp:nvSpPr>
        <dsp:cNvPr id="0" name=""/>
        <dsp:cNvSpPr/>
      </dsp:nvSpPr>
      <dsp:spPr>
        <a:xfrm>
          <a:off x="7229475" y="2713701"/>
          <a:ext cx="3286125" cy="197167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WHITE BOARD</a:t>
          </a:r>
          <a:endParaRPr lang="en-US" sz="3500" kern="1200" dirty="0"/>
        </a:p>
      </dsp:txBody>
      <dsp:txXfrm>
        <a:off x="7229475" y="2713701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AEA9377-9FDC-4041-AD15-2B184CCB328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5887457-B2DF-4962-AC44-355B9469D0F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77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9377-9FDC-4041-AD15-2B184CCB328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457-B2DF-4962-AC44-355B9469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5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9377-9FDC-4041-AD15-2B184CCB328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457-B2DF-4962-AC44-355B9469D0F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399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9377-9FDC-4041-AD15-2B184CCB328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457-B2DF-4962-AC44-355B9469D0F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239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9377-9FDC-4041-AD15-2B184CCB328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457-B2DF-4962-AC44-355B9469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21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9377-9FDC-4041-AD15-2B184CCB328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457-B2DF-4962-AC44-355B9469D0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89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9377-9FDC-4041-AD15-2B184CCB328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457-B2DF-4962-AC44-355B9469D0F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089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9377-9FDC-4041-AD15-2B184CCB328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457-B2DF-4962-AC44-355B9469D0F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99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9377-9FDC-4041-AD15-2B184CCB328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457-B2DF-4962-AC44-355B9469D0F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57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9377-9FDC-4041-AD15-2B184CCB328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457-B2DF-4962-AC44-355B9469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4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9377-9FDC-4041-AD15-2B184CCB328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457-B2DF-4962-AC44-355B9469D0F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96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9377-9FDC-4041-AD15-2B184CCB328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457-B2DF-4962-AC44-355B9469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8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9377-9FDC-4041-AD15-2B184CCB328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457-B2DF-4962-AC44-355B9469D0F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13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9377-9FDC-4041-AD15-2B184CCB328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457-B2DF-4962-AC44-355B9469D0F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96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9377-9FDC-4041-AD15-2B184CCB328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457-B2DF-4962-AC44-355B9469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1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9377-9FDC-4041-AD15-2B184CCB328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457-B2DF-4962-AC44-355B9469D0F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70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9377-9FDC-4041-AD15-2B184CCB328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457-B2DF-4962-AC44-355B9469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3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EA9377-9FDC-4041-AD15-2B184CCB328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87457-B2DF-4962-AC44-355B9469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8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43697"/>
            <a:ext cx="9144000" cy="459671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ar-IQ" sz="9600" dirty="0" smtClean="0">
                <a:solidFill>
                  <a:srgbClr val="FF0000"/>
                </a:solidFill>
                <a:latin typeface="Arial Black" panose="020B0A04020102020204" pitchFamily="34" charset="0"/>
                <a:cs typeface="Andalus" panose="02020603050405020304" pitchFamily="18" charset="-78"/>
              </a:rPr>
              <a:t>السبوره الذكيه</a:t>
            </a:r>
            <a:endParaRPr lang="en-US" sz="9600" dirty="0">
              <a:solidFill>
                <a:srgbClr val="FF0000"/>
              </a:solidFill>
              <a:latin typeface="Arial Black" panose="020B0A04020102020204" pitchFamily="34" charset="0"/>
              <a:cs typeface="Andalus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40412"/>
            <a:ext cx="9144000" cy="87825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By: Asst.Prof. Muayad R. Habib / Dept. of English / College of Basic Education / Al-</a:t>
            </a:r>
            <a:r>
              <a:rPr lang="en-US" b="1" dirty="0" err="1" smtClean="0">
                <a:latin typeface="Bradley Hand ITC" panose="03070402050302030203" pitchFamily="66" charset="0"/>
              </a:rPr>
              <a:t>Mustansyriah</a:t>
            </a:r>
            <a:r>
              <a:rPr lang="en-US" b="1" dirty="0" smtClean="0">
                <a:latin typeface="Bradley Hand ITC" panose="03070402050302030203" pitchFamily="66" charset="0"/>
              </a:rPr>
              <a:t> University / April, 2020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43701" y="3377561"/>
            <a:ext cx="5524392" cy="7577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96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146" name="Picture 2" descr="2019 China Best Selling 87 Inch Mounting Brackets Smart Boar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45" y="709684"/>
            <a:ext cx="7365856" cy="319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7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 m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" y="663516"/>
            <a:ext cx="10849970" cy="53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2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smart board mobile - Bar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9" y="365125"/>
            <a:ext cx="11417644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042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السبورة الذكية والرقمية التفاعلية: مكونات السبورة التفاعلية وأنواعه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5" y="222422"/>
            <a:ext cx="11962285" cy="663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تكنولوجيا التعليم : أبريل 20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" y="365125"/>
            <a:ext cx="11041039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72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عمادة السنة التحضيرية بالجامعة تقيم ورشة تدريبية للسبورة الذكية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" y="-1"/>
            <a:ext cx="12296633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2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تصميم تعليمى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655093"/>
            <a:ext cx="9499977" cy="522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54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828984"/>
              </p:ext>
            </p:extLst>
          </p:nvPr>
        </p:nvGraphicFramePr>
        <p:xfrm>
          <a:off x="838200" y="1078173"/>
          <a:ext cx="10515600" cy="5098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97860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mart board Software, Whiteboard Limited Functionality Err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559558"/>
            <a:ext cx="10393906" cy="61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235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1" y="982132"/>
            <a:ext cx="9601195" cy="1303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sz="3200" dirty="0" smtClean="0"/>
              <a:t>1</a:t>
            </a:r>
            <a:r>
              <a:rPr lang="ar-IQ" sz="2800" b="1" dirty="0" smtClean="0">
                <a:solidFill>
                  <a:srgbClr val="C00000"/>
                </a:solidFill>
              </a:rPr>
              <a:t>. هي احدث الوسائل التعليميه المستخدمه في تكنلوجيا التعليم و هي من السبورات الحساسه التي يتم التعامل معها.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Breda O'Brien: Schools should be teaching instead of begg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3" y="2388358"/>
            <a:ext cx="4755103" cy="339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98 Inch Big Screen Led Touch Smart Board Interactive Whiteboar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2388358"/>
            <a:ext cx="4641377" cy="37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4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7842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1" y="667265"/>
            <a:ext cx="9601196" cy="18896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sz="3600" b="1" dirty="0" smtClean="0">
                <a:solidFill>
                  <a:srgbClr val="FF0000"/>
                </a:solidFill>
              </a:rPr>
              <a:t>2</a:t>
            </a:r>
            <a:r>
              <a:rPr lang="ar-IQ" sz="2800" b="1" dirty="0" smtClean="0">
                <a:solidFill>
                  <a:srgbClr val="FF0000"/>
                </a:solidFill>
              </a:rPr>
              <a:t>. يتم استخدامها لغرض ما على شاشه الكومبيوتر من تطبيقات متنوعه وتستخدم في الصف الدراسي  وفي الاجتماعات  والمؤتمرات والندوات وورش العمل وفي التواصل من خلال الانترنيت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11 products to make your conference rooms smarter and easier to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56933"/>
            <a:ext cx="9601197" cy="331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21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2" y="982133"/>
            <a:ext cx="9601196" cy="14246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IQ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وهي تسمح للمستخدم بحفظ وتخزين وطباعه او ارسال ماتم شرحه للاخرين عن طريق البريد الالكتروني كما انها تتميز بامكانيه استخدام معظم برامج مايكروسقت اوفس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ow to Apply for Jobs Using Emai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406650"/>
            <a:ext cx="9601196" cy="36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46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Big Pad de Sharp, on vous en dit plus 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8" y="365125"/>
            <a:ext cx="10302922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2161" y="4315380"/>
            <a:ext cx="24725681" cy="77223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</a:t>
            </a:r>
            <a:endParaRPr lang="en-US" dirty="0"/>
          </a:p>
        </p:txBody>
      </p:sp>
      <p:pic>
        <p:nvPicPr>
          <p:cNvPr id="2050" name="Picture 2" descr="Smart Board - Interactive Smart White Board Wholesale Trader fro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9620250" cy="594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6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5.imimg.com/data5/TG/FX/MY-59788670/smart-class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6" y="532263"/>
            <a:ext cx="10890913" cy="558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27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217</TotalTime>
  <Words>115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Andalus</vt:lpstr>
      <vt:lpstr>Arial</vt:lpstr>
      <vt:lpstr>Arial Black</vt:lpstr>
      <vt:lpstr>Bradley Hand ITC</vt:lpstr>
      <vt:lpstr>Garamond</vt:lpstr>
      <vt:lpstr>Times New Roman</vt:lpstr>
      <vt:lpstr>Organic</vt:lpstr>
      <vt:lpstr>السبوره الذكيه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ماهي السبوره الذكيه</dc:title>
  <dc:creator>Muayad Rasheed</dc:creator>
  <cp:lastModifiedBy>Muayad Rasheed</cp:lastModifiedBy>
  <cp:revision>25</cp:revision>
  <dcterms:created xsi:type="dcterms:W3CDTF">2020-04-14T21:20:17Z</dcterms:created>
  <dcterms:modified xsi:type="dcterms:W3CDTF">2020-04-15T07:56:04Z</dcterms:modified>
</cp:coreProperties>
</file>