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
  </p:notesMasterIdLst>
  <p:sldIdLst>
    <p:sldId id="262" r:id="rId2"/>
    <p:sldId id="257" r:id="rId3"/>
    <p:sldId id="258" r:id="rId4"/>
    <p:sldId id="260" r:id="rId5"/>
    <p:sldId id="261" r:id="rId6"/>
  </p:sldIdLst>
  <p:sldSz cx="9361488" cy="5221288"/>
  <p:notesSz cx="9144000" cy="6858000"/>
  <p:defaultTextStyle>
    <a:defPPr>
      <a:defRPr lang="en-US"/>
    </a:defPPr>
    <a:lvl1pPr marL="0" algn="l" defTabSz="945947" rtl="0" eaLnBrk="1" latinLnBrk="0" hangingPunct="1">
      <a:defRPr sz="1900" kern="1200">
        <a:solidFill>
          <a:schemeClr val="tx1"/>
        </a:solidFill>
        <a:latin typeface="+mn-lt"/>
        <a:ea typeface="+mn-ea"/>
        <a:cs typeface="+mn-cs"/>
      </a:defRPr>
    </a:lvl1pPr>
    <a:lvl2pPr marL="472973" algn="l" defTabSz="945947" rtl="0" eaLnBrk="1" latinLnBrk="0" hangingPunct="1">
      <a:defRPr sz="1900" kern="1200">
        <a:solidFill>
          <a:schemeClr val="tx1"/>
        </a:solidFill>
        <a:latin typeface="+mn-lt"/>
        <a:ea typeface="+mn-ea"/>
        <a:cs typeface="+mn-cs"/>
      </a:defRPr>
    </a:lvl2pPr>
    <a:lvl3pPr marL="945947" algn="l" defTabSz="945947" rtl="0" eaLnBrk="1" latinLnBrk="0" hangingPunct="1">
      <a:defRPr sz="1900" kern="1200">
        <a:solidFill>
          <a:schemeClr val="tx1"/>
        </a:solidFill>
        <a:latin typeface="+mn-lt"/>
        <a:ea typeface="+mn-ea"/>
        <a:cs typeface="+mn-cs"/>
      </a:defRPr>
    </a:lvl3pPr>
    <a:lvl4pPr marL="1418920" algn="l" defTabSz="945947" rtl="0" eaLnBrk="1" latinLnBrk="0" hangingPunct="1">
      <a:defRPr sz="1900" kern="1200">
        <a:solidFill>
          <a:schemeClr val="tx1"/>
        </a:solidFill>
        <a:latin typeface="+mn-lt"/>
        <a:ea typeface="+mn-ea"/>
        <a:cs typeface="+mn-cs"/>
      </a:defRPr>
    </a:lvl4pPr>
    <a:lvl5pPr marL="1891894" algn="l" defTabSz="945947" rtl="0" eaLnBrk="1" latinLnBrk="0" hangingPunct="1">
      <a:defRPr sz="1900" kern="1200">
        <a:solidFill>
          <a:schemeClr val="tx1"/>
        </a:solidFill>
        <a:latin typeface="+mn-lt"/>
        <a:ea typeface="+mn-ea"/>
        <a:cs typeface="+mn-cs"/>
      </a:defRPr>
    </a:lvl5pPr>
    <a:lvl6pPr marL="2364867" algn="l" defTabSz="945947" rtl="0" eaLnBrk="1" latinLnBrk="0" hangingPunct="1">
      <a:defRPr sz="1900" kern="1200">
        <a:solidFill>
          <a:schemeClr val="tx1"/>
        </a:solidFill>
        <a:latin typeface="+mn-lt"/>
        <a:ea typeface="+mn-ea"/>
        <a:cs typeface="+mn-cs"/>
      </a:defRPr>
    </a:lvl6pPr>
    <a:lvl7pPr marL="2837840" algn="l" defTabSz="945947" rtl="0" eaLnBrk="1" latinLnBrk="0" hangingPunct="1">
      <a:defRPr sz="1900" kern="1200">
        <a:solidFill>
          <a:schemeClr val="tx1"/>
        </a:solidFill>
        <a:latin typeface="+mn-lt"/>
        <a:ea typeface="+mn-ea"/>
        <a:cs typeface="+mn-cs"/>
      </a:defRPr>
    </a:lvl7pPr>
    <a:lvl8pPr marL="3310814" algn="l" defTabSz="945947" rtl="0" eaLnBrk="1" latinLnBrk="0" hangingPunct="1">
      <a:defRPr sz="1900" kern="1200">
        <a:solidFill>
          <a:schemeClr val="tx1"/>
        </a:solidFill>
        <a:latin typeface="+mn-lt"/>
        <a:ea typeface="+mn-ea"/>
        <a:cs typeface="+mn-cs"/>
      </a:defRPr>
    </a:lvl8pPr>
    <a:lvl9pPr marL="3783787" algn="l" defTabSz="945947"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9420CFD0-12F0-43ED-98DF-19DEDDB05A7D}">
          <p14:sldIdLst>
            <p14:sldId id="262"/>
            <p14:sldId id="257"/>
            <p14:sldId id="258"/>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D21C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68" autoAdjust="0"/>
    <p:restoredTop sz="94662" autoAdjust="0"/>
  </p:normalViewPr>
  <p:slideViewPr>
    <p:cSldViewPr>
      <p:cViewPr varScale="1">
        <p:scale>
          <a:sx n="102" d="100"/>
          <a:sy n="102" d="100"/>
        </p:scale>
        <p:origin x="-546" y="-78"/>
      </p:cViewPr>
      <p:guideLst>
        <p:guide orient="horz" pos="1645"/>
        <p:guide pos="29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7297449-9A3A-439E-9D74-095F308E1ABD}" type="datetimeFigureOut">
              <a:rPr lang="en-US" smtClean="0"/>
              <a:t>3/27/2020</a:t>
            </a:fld>
            <a:endParaRPr lang="en-US"/>
          </a:p>
        </p:txBody>
      </p:sp>
      <p:sp>
        <p:nvSpPr>
          <p:cNvPr id="4" name="عنصر نائب لصورة الشريحة 3"/>
          <p:cNvSpPr>
            <a:spLocks noGrp="1" noRot="1" noChangeAspect="1"/>
          </p:cNvSpPr>
          <p:nvPr>
            <p:ph type="sldImg" idx="2"/>
          </p:nvPr>
        </p:nvSpPr>
        <p:spPr>
          <a:xfrm>
            <a:off x="2266950" y="514350"/>
            <a:ext cx="46101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1EFD484-D0D8-403B-A4E4-79D64158FD52}" type="slidenum">
              <a:rPr lang="en-US" smtClean="0"/>
              <a:t>‹#›</a:t>
            </a:fld>
            <a:endParaRPr lang="en-US"/>
          </a:p>
        </p:txBody>
      </p:sp>
    </p:spTree>
    <p:extLst>
      <p:ext uri="{BB962C8B-B14F-4D97-AF65-F5344CB8AC3E}">
        <p14:creationId xmlns:p14="http://schemas.microsoft.com/office/powerpoint/2010/main" val="3763853231"/>
      </p:ext>
    </p:extLst>
  </p:cSld>
  <p:clrMap bg1="lt1" tx1="dk1" bg2="lt2" tx2="dk2" accent1="accent1" accent2="accent2" accent3="accent3" accent4="accent4" accent5="accent5" accent6="accent6" hlink="hlink" folHlink="folHlink"/>
  <p:notesStyle>
    <a:lvl1pPr marL="0" algn="l" defTabSz="945947" rtl="0" eaLnBrk="1" latinLnBrk="0" hangingPunct="1">
      <a:defRPr sz="1200" kern="1200">
        <a:solidFill>
          <a:schemeClr val="tx1"/>
        </a:solidFill>
        <a:latin typeface="+mn-lt"/>
        <a:ea typeface="+mn-ea"/>
        <a:cs typeface="+mn-cs"/>
      </a:defRPr>
    </a:lvl1pPr>
    <a:lvl2pPr marL="472973" algn="l" defTabSz="945947" rtl="0" eaLnBrk="1" latinLnBrk="0" hangingPunct="1">
      <a:defRPr sz="1200" kern="1200">
        <a:solidFill>
          <a:schemeClr val="tx1"/>
        </a:solidFill>
        <a:latin typeface="+mn-lt"/>
        <a:ea typeface="+mn-ea"/>
        <a:cs typeface="+mn-cs"/>
      </a:defRPr>
    </a:lvl2pPr>
    <a:lvl3pPr marL="945947" algn="l" defTabSz="945947" rtl="0" eaLnBrk="1" latinLnBrk="0" hangingPunct="1">
      <a:defRPr sz="1200" kern="1200">
        <a:solidFill>
          <a:schemeClr val="tx1"/>
        </a:solidFill>
        <a:latin typeface="+mn-lt"/>
        <a:ea typeface="+mn-ea"/>
        <a:cs typeface="+mn-cs"/>
      </a:defRPr>
    </a:lvl3pPr>
    <a:lvl4pPr marL="1418920" algn="l" defTabSz="945947" rtl="0" eaLnBrk="1" latinLnBrk="0" hangingPunct="1">
      <a:defRPr sz="1200" kern="1200">
        <a:solidFill>
          <a:schemeClr val="tx1"/>
        </a:solidFill>
        <a:latin typeface="+mn-lt"/>
        <a:ea typeface="+mn-ea"/>
        <a:cs typeface="+mn-cs"/>
      </a:defRPr>
    </a:lvl4pPr>
    <a:lvl5pPr marL="1891894" algn="l" defTabSz="945947" rtl="0" eaLnBrk="1" latinLnBrk="0" hangingPunct="1">
      <a:defRPr sz="1200" kern="1200">
        <a:solidFill>
          <a:schemeClr val="tx1"/>
        </a:solidFill>
        <a:latin typeface="+mn-lt"/>
        <a:ea typeface="+mn-ea"/>
        <a:cs typeface="+mn-cs"/>
      </a:defRPr>
    </a:lvl5pPr>
    <a:lvl6pPr marL="2364867" algn="l" defTabSz="945947" rtl="0" eaLnBrk="1" latinLnBrk="0" hangingPunct="1">
      <a:defRPr sz="1200" kern="1200">
        <a:solidFill>
          <a:schemeClr val="tx1"/>
        </a:solidFill>
        <a:latin typeface="+mn-lt"/>
        <a:ea typeface="+mn-ea"/>
        <a:cs typeface="+mn-cs"/>
      </a:defRPr>
    </a:lvl6pPr>
    <a:lvl7pPr marL="2837840" algn="l" defTabSz="945947" rtl="0" eaLnBrk="1" latinLnBrk="0" hangingPunct="1">
      <a:defRPr sz="1200" kern="1200">
        <a:solidFill>
          <a:schemeClr val="tx1"/>
        </a:solidFill>
        <a:latin typeface="+mn-lt"/>
        <a:ea typeface="+mn-ea"/>
        <a:cs typeface="+mn-cs"/>
      </a:defRPr>
    </a:lvl7pPr>
    <a:lvl8pPr marL="3310814" algn="l" defTabSz="945947" rtl="0" eaLnBrk="1" latinLnBrk="0" hangingPunct="1">
      <a:defRPr sz="1200" kern="1200">
        <a:solidFill>
          <a:schemeClr val="tx1"/>
        </a:solidFill>
        <a:latin typeface="+mn-lt"/>
        <a:ea typeface="+mn-ea"/>
        <a:cs typeface="+mn-cs"/>
      </a:defRPr>
    </a:lvl8pPr>
    <a:lvl9pPr marL="3783787" algn="l" defTabSz="9459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a:t>
            </a:fld>
            <a:endParaRPr lang="en-US"/>
          </a:p>
        </p:txBody>
      </p:sp>
    </p:spTree>
    <p:extLst>
      <p:ext uri="{BB962C8B-B14F-4D97-AF65-F5344CB8AC3E}">
        <p14:creationId xmlns:p14="http://schemas.microsoft.com/office/powerpoint/2010/main" val="3082078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2</a:t>
            </a:fld>
            <a:endParaRPr lang="en-US"/>
          </a:p>
        </p:txBody>
      </p:sp>
    </p:spTree>
    <p:extLst>
      <p:ext uri="{BB962C8B-B14F-4D97-AF65-F5344CB8AC3E}">
        <p14:creationId xmlns:p14="http://schemas.microsoft.com/office/powerpoint/2010/main" val="1021594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3</a:t>
            </a:fld>
            <a:endParaRPr lang="en-US"/>
          </a:p>
        </p:txBody>
      </p:sp>
    </p:spTree>
    <p:extLst>
      <p:ext uri="{BB962C8B-B14F-4D97-AF65-F5344CB8AC3E}">
        <p14:creationId xmlns:p14="http://schemas.microsoft.com/office/powerpoint/2010/main" val="13465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4</a:t>
            </a:fld>
            <a:endParaRPr lang="en-US"/>
          </a:p>
        </p:txBody>
      </p:sp>
    </p:spTree>
    <p:extLst>
      <p:ext uri="{BB962C8B-B14F-4D97-AF65-F5344CB8AC3E}">
        <p14:creationId xmlns:p14="http://schemas.microsoft.com/office/powerpoint/2010/main" val="766403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266950" y="514350"/>
            <a:ext cx="4610100" cy="257175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5</a:t>
            </a:fld>
            <a:endParaRPr lang="en-US"/>
          </a:p>
        </p:txBody>
      </p:sp>
    </p:spTree>
    <p:extLst>
      <p:ext uri="{BB962C8B-B14F-4D97-AF65-F5344CB8AC3E}">
        <p14:creationId xmlns:p14="http://schemas.microsoft.com/office/powerpoint/2010/main" val="76640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34040" y="174045"/>
            <a:ext cx="8902775" cy="4594733"/>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6699" y="4076200"/>
            <a:ext cx="8930860" cy="1013789"/>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702115" y="1218301"/>
            <a:ext cx="7957265" cy="1355272"/>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404223" y="2707335"/>
            <a:ext cx="6553042" cy="112161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61473F-15CB-4CEE-B30E-716553332B48}"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461473F-15CB-4CEE-B30E-716553332B48}"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34040" y="174044"/>
            <a:ext cx="8902775" cy="108602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461473F-15CB-4CEE-B30E-716553332B48}"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a:p>
        </p:txBody>
      </p:sp>
      <p:grpSp>
        <p:nvGrpSpPr>
          <p:cNvPr id="15" name="Group 14"/>
          <p:cNvGrpSpPr>
            <a:grpSpLocks noChangeAspect="1"/>
          </p:cNvGrpSpPr>
          <p:nvPr/>
        </p:nvGrpSpPr>
        <p:grpSpPr bwMode="hidden">
          <a:xfrm>
            <a:off x="216699" y="543745"/>
            <a:ext cx="8930860" cy="1013789"/>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787082" y="1102273"/>
            <a:ext cx="2106335" cy="3416398"/>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68074" y="1102273"/>
            <a:ext cx="6162980" cy="3416399"/>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461473F-15CB-4CEE-B30E-716553332B48}"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34040" y="174045"/>
            <a:ext cx="8902775" cy="3606169"/>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191276" y="3200374"/>
            <a:ext cx="2944844" cy="543618"/>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81620" y="3102692"/>
            <a:ext cx="5676390" cy="64724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96012" y="3112035"/>
            <a:ext cx="5598035" cy="589486"/>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742909" y="3101843"/>
            <a:ext cx="3386680" cy="49605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6699" y="3089951"/>
            <a:ext cx="8930860" cy="101249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706447" y="1875613"/>
            <a:ext cx="7957265" cy="1160287"/>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99888" y="1094391"/>
            <a:ext cx="6570378" cy="715510"/>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461473F-15CB-4CEE-B30E-716553332B48}"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5461473F-15CB-4CEE-B30E-716553332B48}"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a:p>
        </p:txBody>
      </p:sp>
      <p:sp>
        <p:nvSpPr>
          <p:cNvPr id="9" name="Content Placeholder 8"/>
          <p:cNvSpPr>
            <a:spLocks noGrp="1"/>
          </p:cNvSpPr>
          <p:nvPr>
            <p:ph sz="quarter" idx="13"/>
          </p:nvPr>
        </p:nvSpPr>
        <p:spPr>
          <a:xfrm>
            <a:off x="692749" y="2039784"/>
            <a:ext cx="3913102" cy="262456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755636" y="2039784"/>
            <a:ext cx="3913102" cy="262456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92750" y="2038964"/>
            <a:ext cx="3913102" cy="487078"/>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93443" y="2610646"/>
            <a:ext cx="3910914" cy="205346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58756" y="2038964"/>
            <a:ext cx="3913102" cy="487078"/>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755506" y="2610646"/>
            <a:ext cx="3913102" cy="205346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461473F-15CB-4CEE-B30E-716553332B48}" type="datetimeFigureOut">
              <a:rPr lang="en-US" smtClean="0"/>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F8997E-C902-4A67-B7F8-DC4F3C121300}"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461473F-15CB-4CEE-B30E-716553332B48}" type="datetimeFigureOut">
              <a:rPr lang="en-US" smtClean="0"/>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F8997E-C902-4A67-B7F8-DC4F3C121300}"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34040" y="174044"/>
            <a:ext cx="8902775" cy="108602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6699" y="543744"/>
            <a:ext cx="8930860" cy="1012490"/>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461473F-15CB-4CEE-B30E-716553332B48}" type="datetimeFigureOut">
              <a:rPr lang="en-US" smtClean="0"/>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F8997E-C902-4A67-B7F8-DC4F3C121300}" type="slidenum">
              <a:rPr lang="en-US" smtClean="0"/>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34040" y="174044"/>
            <a:ext cx="8902775" cy="108602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461473F-15CB-4CEE-B30E-716553332B48}"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a:p>
        </p:txBody>
      </p:sp>
      <p:sp>
        <p:nvSpPr>
          <p:cNvPr id="4" name="Text Placeholder 3"/>
          <p:cNvSpPr>
            <a:spLocks noGrp="1"/>
          </p:cNvSpPr>
          <p:nvPr>
            <p:ph type="body" sz="half" idx="2"/>
          </p:nvPr>
        </p:nvSpPr>
        <p:spPr>
          <a:xfrm>
            <a:off x="936149" y="2726673"/>
            <a:ext cx="3432546" cy="1450359"/>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6699" y="543745"/>
            <a:ext cx="8930860" cy="1013789"/>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36149" y="1740431"/>
            <a:ext cx="3432546" cy="953755"/>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2608" y="1392343"/>
            <a:ext cx="3996934" cy="2900716"/>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34040" y="174045"/>
            <a:ext cx="8902775" cy="4594733"/>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6699" y="4076200"/>
            <a:ext cx="8930860" cy="1013789"/>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990086" y="257844"/>
            <a:ext cx="3903328" cy="1850012"/>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984126" y="2120746"/>
            <a:ext cx="3909288" cy="1843566"/>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461473F-15CB-4CEE-B30E-716553332B48}"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a:p>
        </p:txBody>
      </p:sp>
      <p:sp>
        <p:nvSpPr>
          <p:cNvPr id="3" name="Picture Placeholder 2"/>
          <p:cNvSpPr>
            <a:spLocks noGrp="1"/>
          </p:cNvSpPr>
          <p:nvPr>
            <p:ph type="pic" idx="1"/>
          </p:nvPr>
        </p:nvSpPr>
        <p:spPr>
          <a:xfrm>
            <a:off x="858137" y="1044257"/>
            <a:ext cx="3650980" cy="222775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4" name="Rounded Rectangle 13"/>
          <p:cNvSpPr/>
          <p:nvPr/>
        </p:nvSpPr>
        <p:spPr>
          <a:xfrm>
            <a:off x="234040" y="174043"/>
            <a:ext cx="8902775" cy="1879664"/>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6699" y="1278621"/>
            <a:ext cx="8930860" cy="1012490"/>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68078" y="257586"/>
            <a:ext cx="8425339" cy="953755"/>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286489" y="4758517"/>
            <a:ext cx="3876756" cy="277985"/>
          </a:xfrm>
          <a:prstGeom prst="rect">
            <a:avLst/>
          </a:prstGeom>
        </p:spPr>
        <p:txBody>
          <a:bodyPr vert="horz" lIns="91440" tIns="45720" rIns="91440" bIns="45720" rtlCol="0" anchor="ctr"/>
          <a:lstStyle>
            <a:lvl1pPr algn="r">
              <a:defRPr sz="1000">
                <a:solidFill>
                  <a:schemeClr val="tx2"/>
                </a:solidFill>
              </a:defRPr>
            </a:lvl1pPr>
          </a:lstStyle>
          <a:p>
            <a:fld id="{5461473F-15CB-4CEE-B30E-716553332B48}" type="datetimeFigureOut">
              <a:rPr lang="en-US" smtClean="0"/>
              <a:t>3/27/2020</a:t>
            </a:fld>
            <a:endParaRPr lang="en-US"/>
          </a:p>
        </p:txBody>
      </p:sp>
      <p:sp>
        <p:nvSpPr>
          <p:cNvPr id="5" name="Footer Placeholder 4"/>
          <p:cNvSpPr>
            <a:spLocks noGrp="1"/>
          </p:cNvSpPr>
          <p:nvPr>
            <p:ph type="ftr" sz="quarter" idx="3"/>
          </p:nvPr>
        </p:nvSpPr>
        <p:spPr>
          <a:xfrm>
            <a:off x="198247" y="4758517"/>
            <a:ext cx="3876757" cy="27798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4086015" y="4758516"/>
            <a:ext cx="1189460" cy="277985"/>
          </a:xfrm>
          <a:prstGeom prst="rect">
            <a:avLst/>
          </a:prstGeom>
        </p:spPr>
        <p:txBody>
          <a:bodyPr vert="horz" lIns="91440" tIns="45720" rIns="91440" bIns="45720" rtlCol="0" anchor="ctr"/>
          <a:lstStyle>
            <a:lvl1pPr algn="ctr">
              <a:defRPr sz="1000">
                <a:solidFill>
                  <a:schemeClr val="tx2"/>
                </a:solidFill>
              </a:defRPr>
            </a:lvl1pPr>
          </a:lstStyle>
          <a:p>
            <a:fld id="{1EF8997E-C902-4A67-B7F8-DC4F3C121300}" type="slidenum">
              <a:rPr lang="en-US" smtClean="0"/>
              <a:t>‹#›</a:t>
            </a:fld>
            <a:endParaRPr lang="en-US"/>
          </a:p>
        </p:txBody>
      </p:sp>
      <p:sp>
        <p:nvSpPr>
          <p:cNvPr id="3" name="Text Placeholder 2"/>
          <p:cNvSpPr>
            <a:spLocks noGrp="1"/>
          </p:cNvSpPr>
          <p:nvPr>
            <p:ph type="body" idx="1"/>
          </p:nvPr>
        </p:nvSpPr>
        <p:spPr>
          <a:xfrm>
            <a:off x="892812" y="2036948"/>
            <a:ext cx="7584539" cy="2627162"/>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500">
        <p:pull dir="r"/>
      </p:transition>
    </mc:Choice>
    <mc:Fallback>
      <p:transition spd="slow">
        <p:pull dir="r"/>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    </a:t>
            </a:r>
            <a:endParaRPr lang="en-US" dirty="0"/>
          </a:p>
        </p:txBody>
      </p:sp>
      <p:sp>
        <p:nvSpPr>
          <p:cNvPr id="3" name="عنصر نائب للتاريخ 2"/>
          <p:cNvSpPr>
            <a:spLocks noGrp="1"/>
          </p:cNvSpPr>
          <p:nvPr>
            <p:ph type="dt" sz="half" idx="10"/>
          </p:nvPr>
        </p:nvSpPr>
        <p:spPr/>
        <p:txBody>
          <a:bodyPr/>
          <a:lstStyle/>
          <a:p>
            <a:endParaRPr lang="en-US"/>
          </a:p>
        </p:txBody>
      </p:sp>
      <p:pic>
        <p:nvPicPr>
          <p:cNvPr id="8" name="عنصر نائب للصورة 7" descr="مجموعة مكدسة من الكتب" title="مجموعة مكدسة من الكتب">
            <a:extLst>
              <a:ext uri="{FF2B5EF4-FFF2-40B4-BE49-F238E27FC236}">
                <a16:creationId xmlns="" xmlns:a16="http://schemas.microsoft.com/office/drawing/2014/main" id="{2558B793-7BCF-4C70-BC5C-CDE5EECF8FA4}"/>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3" y="26549"/>
            <a:ext cx="9361488" cy="5191017"/>
          </a:xfrm>
          <a:prstGeom prst="rect">
            <a:avLst/>
          </a:prstGeom>
        </p:spPr>
      </p:pic>
      <p:sp>
        <p:nvSpPr>
          <p:cNvPr id="13" name="مستطيل 12"/>
          <p:cNvSpPr/>
          <p:nvPr/>
        </p:nvSpPr>
        <p:spPr>
          <a:xfrm>
            <a:off x="1421037" y="804357"/>
            <a:ext cx="6434733" cy="772626"/>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wrap="none" lIns="94595" tIns="47297" rIns="94595" bIns="47297">
            <a:spAutoFit/>
          </a:bodyPr>
          <a:lstStyle/>
          <a:p>
            <a:pPr algn="ctr"/>
            <a:r>
              <a:rPr lang="ar-SA" sz="4100" b="1" dirty="0" smtClean="0">
                <a:ln w="1905"/>
                <a:solidFill>
                  <a:srgbClr val="FF0000"/>
                </a:solidFill>
                <a:effectLst>
                  <a:outerShdw blurRad="38100" dist="38100" dir="2700000" algn="tl">
                    <a:srgbClr val="000000">
                      <a:alpha val="43137"/>
                    </a:srgbClr>
                  </a:outerShdw>
                </a:effectLst>
              </a:rPr>
              <a:t>أوَّل </a:t>
            </a:r>
            <a:r>
              <a:rPr lang="ar-SA" sz="4400" b="1" dirty="0">
                <a:ln w="1905"/>
                <a:solidFill>
                  <a:srgbClr val="FF0000"/>
                </a:solidFill>
                <a:effectLst>
                  <a:outerShdw blurRad="38100" dist="38100" dir="2700000" algn="tl">
                    <a:srgbClr val="000000">
                      <a:alpha val="43137"/>
                    </a:srgbClr>
                  </a:outerShdw>
                </a:effectLst>
              </a:rPr>
              <a:t>ما</a:t>
            </a:r>
            <a:r>
              <a:rPr lang="ar-SA" sz="4100" b="1" dirty="0">
                <a:ln w="1905"/>
                <a:solidFill>
                  <a:srgbClr val="FF0000"/>
                </a:solidFill>
                <a:effectLst>
                  <a:outerShdw blurRad="38100" dist="38100" dir="2700000" algn="tl">
                    <a:srgbClr val="000000">
                      <a:alpha val="43137"/>
                    </a:srgbClr>
                  </a:outerShdw>
                </a:effectLst>
              </a:rPr>
              <a:t> نزل من الوحي القرآنيّ وآخره</a:t>
            </a:r>
            <a:endParaRPr lang="en-US" sz="4100" b="1" dirty="0">
              <a:ln w="1905"/>
              <a:solidFill>
                <a:srgbClr val="FF0000"/>
              </a:solidFill>
              <a:effectLst>
                <a:outerShdw blurRad="38100" dist="38100" dir="2700000" algn="tl">
                  <a:srgbClr val="000000">
                    <a:alpha val="43137"/>
                  </a:srgbClr>
                </a:outerShdw>
              </a:effectLst>
            </a:endParaRPr>
          </a:p>
        </p:txBody>
      </p:sp>
      <p:sp>
        <p:nvSpPr>
          <p:cNvPr id="12" name="مستطيل 11"/>
          <p:cNvSpPr/>
          <p:nvPr/>
        </p:nvSpPr>
        <p:spPr>
          <a:xfrm>
            <a:off x="1206076" y="2164416"/>
            <a:ext cx="6949338"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cap="none" spc="0" dirty="0" smtClean="0">
                <a:ln w="11430"/>
                <a:solidFill>
                  <a:srgbClr val="FFFF00"/>
                </a:solidFill>
                <a:effectLst>
                  <a:outerShdw blurRad="80000" dist="40000" dir="5040000" algn="tl">
                    <a:srgbClr val="000000">
                      <a:alpha val="30000"/>
                    </a:srgbClr>
                  </a:outerShdw>
                </a:effectLst>
              </a:rPr>
              <a:t>إعداد وتقديم: م. عامر ضاحي السويراوي</a:t>
            </a:r>
            <a:endParaRPr lang="en-US" sz="4000" b="1" cap="none" spc="0" dirty="0">
              <a:ln w="11430"/>
              <a:solidFill>
                <a:srgbClr val="FFFF00"/>
              </a:solidFill>
              <a:effectLst>
                <a:outerShdw blurRad="80000" dist="40000" dir="5040000" algn="tl">
                  <a:srgbClr val="000000">
                    <a:alpha val="30000"/>
                  </a:srgbClr>
                </a:outerShdw>
              </a:effectLst>
            </a:endParaRPr>
          </a:p>
        </p:txBody>
      </p:sp>
      <p:sp>
        <p:nvSpPr>
          <p:cNvPr id="14" name="مستطيل 13"/>
          <p:cNvSpPr/>
          <p:nvPr/>
        </p:nvSpPr>
        <p:spPr>
          <a:xfrm>
            <a:off x="962420" y="2918350"/>
            <a:ext cx="7436651"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cap="none" spc="0" dirty="0">
                <a:ln w="11430"/>
                <a:solidFill>
                  <a:srgbClr val="FFFF00"/>
                </a:solidFill>
                <a:effectLst>
                  <a:outerShdw blurRad="80000" dist="40000" dir="5040000" algn="tl">
                    <a:srgbClr val="000000">
                      <a:alpha val="30000"/>
                    </a:srgbClr>
                  </a:outerShdw>
                </a:effectLst>
              </a:rPr>
              <a:t>الجامعة</a:t>
            </a:r>
            <a:r>
              <a:rPr lang="ar-SA" sz="4000" b="1" cap="none" spc="0" dirty="0" smtClean="0">
                <a:ln w="11430"/>
                <a:solidFill>
                  <a:srgbClr val="FFFF00"/>
                </a:solidFill>
                <a:effectLst>
                  <a:outerShdw blurRad="80000" dist="40000" dir="5040000" algn="tl">
                    <a:srgbClr val="000000">
                      <a:alpha val="30000"/>
                    </a:srgbClr>
                  </a:outerShdw>
                </a:effectLst>
              </a:rPr>
              <a:t> </a:t>
            </a:r>
            <a:r>
              <a:rPr lang="ar-SA" sz="4000" b="1" dirty="0">
                <a:ln w="11430"/>
                <a:solidFill>
                  <a:srgbClr val="FFFF00"/>
                </a:solidFill>
                <a:effectLst>
                  <a:outerShdw blurRad="80000" dist="40000" dir="5040000" algn="tl">
                    <a:srgbClr val="000000">
                      <a:alpha val="30000"/>
                    </a:srgbClr>
                  </a:outerShdw>
                </a:effectLst>
              </a:rPr>
              <a:t>المستنصرية / كلية التربية الاساسية</a:t>
            </a:r>
            <a:endParaRPr lang="en-US" sz="4000" b="1" dirty="0">
              <a:ln w="11430"/>
              <a:solidFill>
                <a:srgbClr val="FFFF00"/>
              </a:solidFill>
              <a:effectLst>
                <a:outerShdw blurRad="80000" dist="40000" dir="5040000" algn="tl">
                  <a:srgbClr val="000000">
                    <a:alpha val="30000"/>
                  </a:srgbClr>
                </a:outerShdw>
              </a:effectLst>
            </a:endParaRPr>
          </a:p>
        </p:txBody>
      </p:sp>
      <p:sp>
        <p:nvSpPr>
          <p:cNvPr id="16" name="مستطيل 15"/>
          <p:cNvSpPr/>
          <p:nvPr/>
        </p:nvSpPr>
        <p:spPr>
          <a:xfrm>
            <a:off x="2817896" y="3672284"/>
            <a:ext cx="3725699"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dirty="0">
                <a:ln w="11430"/>
                <a:solidFill>
                  <a:srgbClr val="FFFF00"/>
                </a:solidFill>
                <a:effectLst>
                  <a:outerShdw blurRad="80000" dist="40000" dir="5040000" algn="tl">
                    <a:srgbClr val="000000">
                      <a:alpha val="30000"/>
                    </a:srgbClr>
                  </a:outerShdw>
                </a:effectLst>
              </a:rPr>
              <a:t>قسم التربية </a:t>
            </a:r>
            <a:r>
              <a:rPr lang="ar-SA" sz="4000" b="1" dirty="0" smtClean="0">
                <a:ln w="11430"/>
                <a:solidFill>
                  <a:srgbClr val="FFFF00"/>
                </a:solidFill>
                <a:effectLst>
                  <a:outerShdw blurRad="80000" dist="40000" dir="5040000" algn="tl">
                    <a:srgbClr val="000000">
                      <a:alpha val="30000"/>
                    </a:srgbClr>
                  </a:outerShdw>
                </a:effectLst>
              </a:rPr>
              <a:t>الإسلامية</a:t>
            </a:r>
            <a:endParaRPr lang="en-US" sz="4000" b="1" dirty="0">
              <a:ln w="11430"/>
              <a:solidFill>
                <a:srgbClr val="FFFF00"/>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2991119666"/>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 by="(-#ppt_w*2)" calcmode="lin" valueType="num">
                                      <p:cBhvr rctx="PPT">
                                        <p:cTn id="7" dur="500" autoRev="1" fill="hold">
                                          <p:stCondLst>
                                            <p:cond delay="0"/>
                                          </p:stCondLst>
                                        </p:cTn>
                                        <p:tgtEl>
                                          <p:spTgt spid="13"/>
                                        </p:tgtEl>
                                        <p:attrNameLst>
                                          <p:attrName>ppt_w</p:attrName>
                                        </p:attrNameLst>
                                      </p:cBhvr>
                                    </p:anim>
                                    <p:anim by="(#ppt_w*0.50)" calcmode="lin" valueType="num">
                                      <p:cBhvr>
                                        <p:cTn id="8" dur="500" decel="50000" autoRev="1" fill="hold">
                                          <p:stCondLst>
                                            <p:cond delay="0"/>
                                          </p:stCondLst>
                                        </p:cTn>
                                        <p:tgtEl>
                                          <p:spTgt spid="13"/>
                                        </p:tgtEl>
                                        <p:attrNameLst>
                                          <p:attrName>ppt_x</p:attrName>
                                        </p:attrNameLst>
                                      </p:cBhvr>
                                    </p:anim>
                                    <p:anim from="(-#ppt_h/2)" to="(#ppt_y)" calcmode="lin" valueType="num">
                                      <p:cBhvr>
                                        <p:cTn id="9" dur="1000" fill="hold">
                                          <p:stCondLst>
                                            <p:cond delay="0"/>
                                          </p:stCondLst>
                                        </p:cTn>
                                        <p:tgtEl>
                                          <p:spTgt spid="13"/>
                                        </p:tgtEl>
                                        <p:attrNameLst>
                                          <p:attrName>ppt_y</p:attrName>
                                        </p:attrNameLst>
                                      </p:cBhvr>
                                    </p:anim>
                                    <p:animRot by="21600000">
                                      <p:cBhvr>
                                        <p:cTn id="10" dur="1000" fill="hold">
                                          <p:stCondLst>
                                            <p:cond delay="0"/>
                                          </p:stCondLst>
                                        </p:cTn>
                                        <p:tgtEl>
                                          <p:spTgt spid="1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3"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150"/>
                                        <p:tgtEl>
                                          <p:spTgt spid="12"/>
                                        </p:tgtEl>
                                      </p:cBhvr>
                                    </p:animEffect>
                                    <p:anim calcmode="lin" valueType="num">
                                      <p:cBhvr>
                                        <p:cTn id="16" dur="600" fill="hold"/>
                                        <p:tgtEl>
                                          <p:spTgt spid="12"/>
                                        </p:tgtEl>
                                        <p:attrNameLst>
                                          <p:attrName>ppt_x</p:attrName>
                                        </p:attrNameLst>
                                      </p:cBhvr>
                                      <p:tavLst>
                                        <p:tav tm="0">
                                          <p:val>
                                            <p:strVal val="#ppt_x"/>
                                          </p:val>
                                        </p:tav>
                                        <p:tav tm="100000">
                                          <p:val>
                                            <p:strVal val="#ppt_x"/>
                                          </p:val>
                                        </p:tav>
                                      </p:tavLst>
                                    </p:anim>
                                    <p:anim calcmode="lin" valueType="num">
                                      <p:cBhvr>
                                        <p:cTn id="17" dur="600" fill="hold"/>
                                        <p:tgtEl>
                                          <p:spTgt spid="12"/>
                                        </p:tgtEl>
                                        <p:attrNameLst>
                                          <p:attrName>ppt_y</p:attrName>
                                        </p:attrNameLst>
                                      </p:cBhvr>
                                      <p:tavLst>
                                        <p:tav tm="0">
                                          <p:val>
                                            <p:strVal val="#ppt_y+0.31"/>
                                          </p:val>
                                        </p:tav>
                                        <p:tav tm="100000">
                                          <p:val>
                                            <p:strVal val="#ppt_y+0.31"/>
                                          </p:val>
                                        </p:tav>
                                      </p:tavLst>
                                    </p:anim>
                                    <p:anim calcmode="lin" valueType="num">
                                      <p:cBhvr>
                                        <p:cTn id="18" dur="900" decel="50000" fill="hold">
                                          <p:stCondLst>
                                            <p:cond delay="600"/>
                                          </p:stCondLst>
                                        </p:cTn>
                                        <p:tgtEl>
                                          <p:spTgt spid="1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900" decel="50000" fill="hold">
                                          <p:stCondLst>
                                            <p:cond delay="600"/>
                                          </p:stCondLst>
                                        </p:cTn>
                                        <p:tgtEl>
                                          <p:spTgt spid="1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0" presetID="43"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50"/>
                                        <p:tgtEl>
                                          <p:spTgt spid="14"/>
                                        </p:tgtEl>
                                      </p:cBhvr>
                                    </p:animEffect>
                                    <p:anim calcmode="lin" valueType="num">
                                      <p:cBhvr>
                                        <p:cTn id="23" dur="600" fill="hold"/>
                                        <p:tgtEl>
                                          <p:spTgt spid="14"/>
                                        </p:tgtEl>
                                        <p:attrNameLst>
                                          <p:attrName>ppt_x</p:attrName>
                                        </p:attrNameLst>
                                      </p:cBhvr>
                                      <p:tavLst>
                                        <p:tav tm="0">
                                          <p:val>
                                            <p:strVal val="#ppt_x"/>
                                          </p:val>
                                        </p:tav>
                                        <p:tav tm="100000">
                                          <p:val>
                                            <p:strVal val="#ppt_x"/>
                                          </p:val>
                                        </p:tav>
                                      </p:tavLst>
                                    </p:anim>
                                    <p:anim calcmode="lin" valueType="num">
                                      <p:cBhvr>
                                        <p:cTn id="24" dur="600" fill="hold"/>
                                        <p:tgtEl>
                                          <p:spTgt spid="14"/>
                                        </p:tgtEl>
                                        <p:attrNameLst>
                                          <p:attrName>ppt_y</p:attrName>
                                        </p:attrNameLst>
                                      </p:cBhvr>
                                      <p:tavLst>
                                        <p:tav tm="0">
                                          <p:val>
                                            <p:strVal val="#ppt_y+0.31"/>
                                          </p:val>
                                        </p:tav>
                                        <p:tav tm="100000">
                                          <p:val>
                                            <p:strVal val="#ppt_y+0.31"/>
                                          </p:val>
                                        </p:tav>
                                      </p:tavLst>
                                    </p:anim>
                                    <p:anim calcmode="lin" valueType="num">
                                      <p:cBhvr>
                                        <p:cTn id="25" dur="900" decel="50000" fill="hold">
                                          <p:stCondLst>
                                            <p:cond delay="600"/>
                                          </p:stCondLst>
                                        </p:cTn>
                                        <p:tgtEl>
                                          <p:spTgt spid="1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900" decel="50000" fill="hold">
                                          <p:stCondLst>
                                            <p:cond delay="600"/>
                                          </p:stCondLst>
                                        </p:cTn>
                                        <p:tgtEl>
                                          <p:spTgt spid="1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7" presetID="43"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50"/>
                                        <p:tgtEl>
                                          <p:spTgt spid="16"/>
                                        </p:tgtEl>
                                      </p:cBhvr>
                                    </p:animEffect>
                                    <p:anim calcmode="lin" valueType="num">
                                      <p:cBhvr>
                                        <p:cTn id="30" dur="600" fill="hold"/>
                                        <p:tgtEl>
                                          <p:spTgt spid="16"/>
                                        </p:tgtEl>
                                        <p:attrNameLst>
                                          <p:attrName>ppt_x</p:attrName>
                                        </p:attrNameLst>
                                      </p:cBhvr>
                                      <p:tavLst>
                                        <p:tav tm="0">
                                          <p:val>
                                            <p:strVal val="#ppt_x"/>
                                          </p:val>
                                        </p:tav>
                                        <p:tav tm="100000">
                                          <p:val>
                                            <p:strVal val="#ppt_x"/>
                                          </p:val>
                                        </p:tav>
                                      </p:tavLst>
                                    </p:anim>
                                    <p:anim calcmode="lin" valueType="num">
                                      <p:cBhvr>
                                        <p:cTn id="31" dur="600" fill="hold"/>
                                        <p:tgtEl>
                                          <p:spTgt spid="16"/>
                                        </p:tgtEl>
                                        <p:attrNameLst>
                                          <p:attrName>ppt_y</p:attrName>
                                        </p:attrNameLst>
                                      </p:cBhvr>
                                      <p:tavLst>
                                        <p:tav tm="0">
                                          <p:val>
                                            <p:strVal val="#ppt_y+0.31"/>
                                          </p:val>
                                        </p:tav>
                                        <p:tav tm="100000">
                                          <p:val>
                                            <p:strVal val="#ppt_y+0.31"/>
                                          </p:val>
                                        </p:tav>
                                      </p:tavLst>
                                    </p:anim>
                                    <p:anim calcmode="lin" valueType="num">
                                      <p:cBhvr>
                                        <p:cTn id="32" dur="900" decel="50000" fill="hold">
                                          <p:stCondLst>
                                            <p:cond delay="600"/>
                                          </p:stCondLst>
                                        </p:cTn>
                                        <p:tgtEl>
                                          <p:spTgt spid="1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900" decel="50000" fill="hold">
                                          <p:stCondLst>
                                            <p:cond delay="600"/>
                                          </p:stCondLst>
                                        </p:cTn>
                                        <p:tgtEl>
                                          <p:spTgt spid="1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p:bldP spid="14"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78880" y="1118774"/>
            <a:ext cx="8625321" cy="3542284"/>
          </a:xfrm>
          <a:prstGeom prst="rect">
            <a:avLst/>
          </a:prstGeom>
        </p:spPr>
        <p:txBody>
          <a:bodyPr wrap="square" lIns="94595" tIns="47297" rIns="94595" bIns="47297">
            <a:spAutoFit/>
          </a:bodyPr>
          <a:lstStyle/>
          <a:p>
            <a:pPr algn="just" rtl="1">
              <a:lnSpc>
                <a:spcPct val="150000"/>
              </a:lnSpc>
            </a:pPr>
            <a:r>
              <a:rPr lang="ar-IQ" sz="2400" b="1" dirty="0">
                <a:ln w="1905"/>
                <a:solidFill>
                  <a:srgbClr val="FF0000"/>
                </a:solidFill>
                <a:effectLst>
                  <a:outerShdw blurRad="38100" dist="38100" dir="2700000" algn="tl">
                    <a:srgbClr val="000000">
                      <a:alpha val="43137"/>
                    </a:srgbClr>
                  </a:outerShdw>
                </a:effectLst>
                <a:latin typeface="+mj-lt"/>
                <a:ea typeface="+mj-ea"/>
                <a:cs typeface="+mj-cs"/>
              </a:rPr>
              <a:t>أوَّلاً: أوَّل ما نزل من القرآن الكريم </a:t>
            </a:r>
            <a:endParaRPr lang="en-US" sz="2400" b="1" dirty="0">
              <a:ln w="1905"/>
              <a:solidFill>
                <a:srgbClr val="FF0000"/>
              </a:solidFill>
              <a:effectLst>
                <a:outerShdw blurRad="38100" dist="38100" dir="2700000" algn="tl">
                  <a:srgbClr val="000000">
                    <a:alpha val="43137"/>
                  </a:srgbClr>
                </a:outerShdw>
              </a:effectLst>
              <a:latin typeface="+mj-lt"/>
              <a:ea typeface="+mj-ea"/>
              <a:cs typeface="+mj-cs"/>
            </a:endParaRPr>
          </a:p>
          <a:p>
            <a:pPr algn="just" rtl="1">
              <a:lnSpc>
                <a:spcPct val="150000"/>
              </a:lnSpc>
            </a:pPr>
            <a:r>
              <a:rPr lang="ar-IQ" sz="2400" b="1" dirty="0">
                <a:latin typeface="Simplified Arabic" pitchFamily="18" charset="-78"/>
                <a:cs typeface="Simplified Arabic" pitchFamily="18" charset="-78"/>
              </a:rPr>
              <a:t>   اختلفت الآراء في تحديد أوَّل ما نزل من القرآن على الإطلاق على أقوال عِدَّة: </a:t>
            </a:r>
            <a:endParaRPr lang="en-US" sz="2400" b="1" dirty="0">
              <a:latin typeface="Simplified Arabic" pitchFamily="18" charset="-78"/>
              <a:cs typeface="Simplified Arabic" pitchFamily="18" charset="-78"/>
            </a:endParaRPr>
          </a:p>
          <a:p>
            <a:pPr algn="just" rtl="1">
              <a:lnSpc>
                <a:spcPct val="150000"/>
              </a:lnSpc>
            </a:pPr>
            <a:r>
              <a:rPr lang="ar-IQ" sz="2400" b="1" dirty="0">
                <a:latin typeface="Simplified Arabic" pitchFamily="18" charset="-78"/>
                <a:cs typeface="Simplified Arabic" pitchFamily="18" charset="-78"/>
              </a:rPr>
              <a:t>1. إنَّ أوَّل ما نزل هو سورة المُدَّثِّر.</a:t>
            </a:r>
            <a:endParaRPr lang="en-US" sz="2400" b="1" dirty="0">
              <a:latin typeface="Simplified Arabic" pitchFamily="18" charset="-78"/>
              <a:cs typeface="Simplified Arabic" pitchFamily="18" charset="-78"/>
            </a:endParaRPr>
          </a:p>
          <a:p>
            <a:pPr algn="just" rtl="1">
              <a:lnSpc>
                <a:spcPct val="150000"/>
              </a:lnSpc>
            </a:pPr>
            <a:r>
              <a:rPr lang="ar-IQ" sz="2400" b="1" dirty="0">
                <a:latin typeface="Simplified Arabic" pitchFamily="18" charset="-78"/>
                <a:cs typeface="Simplified Arabic" pitchFamily="18" charset="-78"/>
              </a:rPr>
              <a:t>2. وقيل أوَّل ما نزل (بسم الله الرحمن الرحيم)، وهذا الرَّأي مردود من ناحيتين: </a:t>
            </a:r>
            <a:endParaRPr lang="en-US" sz="2400" b="1" dirty="0">
              <a:latin typeface="Simplified Arabic" pitchFamily="18" charset="-78"/>
              <a:cs typeface="Simplified Arabic" pitchFamily="18" charset="-78"/>
            </a:endParaRPr>
          </a:p>
          <a:p>
            <a:pPr algn="just" rtl="1">
              <a:lnSpc>
                <a:spcPct val="150000"/>
              </a:lnSpc>
            </a:pPr>
            <a:r>
              <a:rPr lang="ar-IQ" sz="2400" b="1" dirty="0">
                <a:latin typeface="Simplified Arabic" pitchFamily="18" charset="-78"/>
                <a:cs typeface="Simplified Arabic" pitchFamily="18" charset="-78"/>
              </a:rPr>
              <a:t>أ </a:t>
            </a:r>
            <a:r>
              <a:rPr lang="ar-IQ" sz="2400" b="1" dirty="0">
                <a:latin typeface="Simplified Arabic" pitchFamily="18" charset="-78"/>
                <a:cs typeface="Simplified Arabic" pitchFamily="18" charset="-78"/>
              </a:rPr>
              <a:t>. إنَّ الحديث مرسل . </a:t>
            </a:r>
            <a:endParaRPr lang="en-US" sz="2400" b="1" dirty="0">
              <a:latin typeface="Simplified Arabic" pitchFamily="18" charset="-78"/>
              <a:cs typeface="Simplified Arabic" pitchFamily="18" charset="-78"/>
            </a:endParaRPr>
          </a:p>
          <a:p>
            <a:pPr algn="just" rtl="1">
              <a:lnSpc>
                <a:spcPct val="150000"/>
              </a:lnSpc>
            </a:pPr>
            <a:r>
              <a:rPr lang="ar-IQ" sz="2400" b="1" dirty="0">
                <a:latin typeface="Simplified Arabic" pitchFamily="18" charset="-78"/>
                <a:cs typeface="Simplified Arabic" pitchFamily="18" charset="-78"/>
              </a:rPr>
              <a:t>ب . إنَّ البسملة كانت بطبيعة الحال تنزل مع كلِّ سورة إلا ما استُثني. </a:t>
            </a:r>
            <a:endParaRPr lang="en-US" sz="24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56955480"/>
      </p:ext>
    </p:extLst>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1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125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125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125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125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barn(inVertical)">
                                      <p:cBhvr>
                                        <p:cTn id="25" dur="125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barn(inVertical)">
                                      <p:cBhvr>
                                        <p:cTn id="30" dur="125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1226" y="1193368"/>
            <a:ext cx="8625321" cy="2968394"/>
          </a:xfrm>
          <a:prstGeom prst="rect">
            <a:avLst/>
          </a:prstGeom>
        </p:spPr>
        <p:txBody>
          <a:bodyPr wrap="square" lIns="94595" tIns="47297" rIns="94595" bIns="47297">
            <a:spAutoFit/>
          </a:bodyPr>
          <a:lstStyle/>
          <a:p>
            <a:pPr algn="just" rtl="1">
              <a:lnSpc>
                <a:spcPct val="150000"/>
              </a:lnSpc>
            </a:pPr>
            <a:r>
              <a:rPr lang="ar-IQ" sz="2400" b="1" dirty="0">
                <a:latin typeface="Simplified Arabic" pitchFamily="18" charset="-78"/>
                <a:cs typeface="Simplified Arabic" pitchFamily="18" charset="-78"/>
              </a:rPr>
              <a:t>3. إنَّ أوَّل ما نزل سورة الفاتحة، (قيل: إنَّها أوَّل ما نزل بوصفها سورة كاملة).</a:t>
            </a:r>
            <a:endParaRPr lang="ar-SA" sz="2400" b="1" dirty="0">
              <a:latin typeface="Simplified Arabic" pitchFamily="18" charset="-78"/>
              <a:cs typeface="Simplified Arabic" pitchFamily="18" charset="-78"/>
            </a:endParaRPr>
          </a:p>
          <a:p>
            <a:pPr algn="just" rtl="1">
              <a:lnSpc>
                <a:spcPct val="150000"/>
              </a:lnSpc>
            </a:pPr>
            <a:r>
              <a:rPr lang="ar-IQ" sz="2400" b="1" dirty="0">
                <a:latin typeface="Simplified Arabic" pitchFamily="18" charset="-78"/>
                <a:cs typeface="Simplified Arabic" pitchFamily="18" charset="-78"/>
              </a:rPr>
              <a:t>4. الذي عليه أكثر المسلمين: إنَّ أوَّل ما نزل هو الآيات الخمس من صدر سورة العلق، ونزلت بقيِّتها في زمن متأخِّر، وهو أصحّ الأقوال </a:t>
            </a:r>
            <a:r>
              <a:rPr lang="ar-IQ" sz="2400" b="1" dirty="0" err="1">
                <a:latin typeface="Simplified Arabic" pitchFamily="18" charset="-78"/>
                <a:cs typeface="Simplified Arabic" pitchFamily="18" charset="-78"/>
              </a:rPr>
              <a:t>وأقواها</a:t>
            </a:r>
            <a:r>
              <a:rPr lang="ar-IQ" sz="2400" b="1" dirty="0">
                <a:latin typeface="Simplified Arabic" pitchFamily="18" charset="-78"/>
                <a:cs typeface="Simplified Arabic" pitchFamily="18" charset="-78"/>
              </a:rPr>
              <a:t>، ثمَّ تتابع الوحي فنزلت سورة القلم، ثمَّ المُزَّمِّل، فالمدَّثِّر من دون أن تكتمل هذه السُّور، أمَّا أوَّل سورة كاملة نزلت من القرآن هي سورة الحمد، وآخر سورة كاملة نزلت من القرآن هي سورة النَّصر</a:t>
            </a:r>
            <a:r>
              <a:rPr lang="ar-SA" sz="2400" b="1" dirty="0">
                <a:latin typeface="Simplified Arabic" pitchFamily="18" charset="-78"/>
                <a:cs typeface="Simplified Arabic" pitchFamily="18" charset="-78"/>
              </a:rPr>
              <a:t>.</a:t>
            </a:r>
            <a:endParaRPr lang="en-US" sz="24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032410026"/>
      </p:ext>
    </p:extLst>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125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125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648654" y="308090"/>
            <a:ext cx="5086728" cy="888046"/>
          </a:xfrm>
          <a:prstGeom prst="rect">
            <a:avLst/>
          </a:prstGeom>
        </p:spPr>
        <p:txBody>
          <a:bodyPr wrap="square" lIns="94595" tIns="47297" rIns="94595" bIns="47297">
            <a:spAutoFit/>
          </a:bodyPr>
          <a:lstStyle/>
          <a:p>
            <a:pPr algn="r" rtl="1">
              <a:lnSpc>
                <a:spcPct val="150000"/>
              </a:lnSpc>
            </a:pPr>
            <a:r>
              <a:rPr lang="ar-IQ" sz="3300" b="1" dirty="0">
                <a:ln w="1905"/>
                <a:solidFill>
                  <a:srgbClr val="FF0000"/>
                </a:solidFill>
                <a:effectLst>
                  <a:outerShdw blurRad="38100" dist="38100" dir="2700000" algn="tl">
                    <a:srgbClr val="000000">
                      <a:alpha val="43137"/>
                    </a:srgbClr>
                  </a:outerShdw>
                </a:effectLst>
                <a:latin typeface="+mj-lt"/>
                <a:ea typeface="+mj-ea"/>
                <a:cs typeface="+mj-cs"/>
              </a:rPr>
              <a:t>ثانيًا: آخر ما نزل من القرآن </a:t>
            </a:r>
            <a:r>
              <a:rPr lang="ar-IQ" sz="3300" b="1" dirty="0">
                <a:ln w="1905"/>
                <a:solidFill>
                  <a:srgbClr val="FF0000"/>
                </a:solidFill>
                <a:effectLst>
                  <a:outerShdw blurRad="38100" dist="38100" dir="2700000" algn="tl">
                    <a:srgbClr val="000000">
                      <a:alpha val="43137"/>
                    </a:srgbClr>
                  </a:outerShdw>
                </a:effectLst>
                <a:latin typeface="+mj-lt"/>
                <a:ea typeface="+mj-ea"/>
                <a:cs typeface="+mj-cs"/>
              </a:rPr>
              <a:t>الكريم</a:t>
            </a:r>
            <a:endParaRPr lang="en-US" sz="3300" b="1" dirty="0">
              <a:ln w="1905"/>
              <a:solidFill>
                <a:srgbClr val="FF0000"/>
              </a:solidFill>
              <a:effectLst>
                <a:outerShdw blurRad="38100" dist="38100" dir="2700000" algn="tl">
                  <a:srgbClr val="000000">
                    <a:alpha val="43137"/>
                  </a:srgbClr>
                </a:outerShdw>
              </a:effectLst>
              <a:latin typeface="+mj-lt"/>
              <a:ea typeface="+mj-ea"/>
              <a:cs typeface="+mj-cs"/>
            </a:endParaRPr>
          </a:p>
        </p:txBody>
      </p:sp>
      <p:sp>
        <p:nvSpPr>
          <p:cNvPr id="3" name="مربع نص 2"/>
          <p:cNvSpPr txBox="1"/>
          <p:nvPr/>
        </p:nvSpPr>
        <p:spPr>
          <a:xfrm>
            <a:off x="3796099" y="1228869"/>
            <a:ext cx="4791845" cy="561247"/>
          </a:xfrm>
          <a:prstGeom prst="rect">
            <a:avLst/>
          </a:prstGeom>
          <a:noFill/>
        </p:spPr>
        <p:txBody>
          <a:bodyPr wrap="square" lIns="94595" tIns="47297" rIns="94595" bIns="47297" rtlCol="0">
            <a:spAutoFit/>
          </a:bodyPr>
          <a:lstStyle/>
          <a:p>
            <a:pPr algn="r"/>
            <a:r>
              <a:rPr lang="ar-SA" b="1" dirty="0">
                <a:latin typeface="Simplified Arabic" pitchFamily="18" charset="-78"/>
                <a:cs typeface="Simplified Arabic" pitchFamily="18" charset="-78"/>
              </a:rPr>
              <a:t> </a:t>
            </a:r>
            <a:r>
              <a:rPr lang="ar-IQ" sz="2900" b="1" dirty="0">
                <a:latin typeface="Simplified Arabic" pitchFamily="18" charset="-78"/>
                <a:cs typeface="Simplified Arabic" pitchFamily="18" charset="-78"/>
              </a:rPr>
              <a:t>إنَّ للعلماء أقوالاً في بيان آخر ما نزل:</a:t>
            </a:r>
            <a:endParaRPr lang="en-US" sz="2900" b="1" dirty="0">
              <a:latin typeface="Simplified Arabic" pitchFamily="18" charset="-78"/>
              <a:cs typeface="Simplified Arabic" pitchFamily="18" charset="-7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063" y="1981522"/>
            <a:ext cx="9106718" cy="1151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062" y="3269381"/>
            <a:ext cx="9106718" cy="12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9504338"/>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1250" fill="hold"/>
                                        <p:tgtEl>
                                          <p:spTgt spid="2050"/>
                                        </p:tgtEl>
                                        <p:attrNameLst>
                                          <p:attrName>ppt_x</p:attrName>
                                        </p:attrNameLst>
                                      </p:cBhvr>
                                      <p:tavLst>
                                        <p:tav tm="0">
                                          <p:val>
                                            <p:strVal val="#ppt_x"/>
                                          </p:val>
                                        </p:tav>
                                        <p:tav tm="100000">
                                          <p:val>
                                            <p:strVal val="#ppt_x"/>
                                          </p:val>
                                        </p:tav>
                                      </p:tavLst>
                                    </p:anim>
                                    <p:anim calcmode="lin" valueType="num">
                                      <p:cBhvr additive="base">
                                        <p:cTn id="14" dur="125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51"/>
                                        </p:tgtEl>
                                        <p:attrNameLst>
                                          <p:attrName>style.visibility</p:attrName>
                                        </p:attrNameLst>
                                      </p:cBhvr>
                                      <p:to>
                                        <p:strVal val="visible"/>
                                      </p:to>
                                    </p:set>
                                    <p:anim calcmode="lin" valueType="num">
                                      <p:cBhvr additive="base">
                                        <p:cTn id="19" dur="1250" fill="hold"/>
                                        <p:tgtEl>
                                          <p:spTgt spid="2051"/>
                                        </p:tgtEl>
                                        <p:attrNameLst>
                                          <p:attrName>ppt_x</p:attrName>
                                        </p:attrNameLst>
                                      </p:cBhvr>
                                      <p:tavLst>
                                        <p:tav tm="0">
                                          <p:val>
                                            <p:strVal val="#ppt_x"/>
                                          </p:val>
                                        </p:tav>
                                        <p:tav tm="100000">
                                          <p:val>
                                            <p:strVal val="#ppt_x"/>
                                          </p:val>
                                        </p:tav>
                                      </p:tavLst>
                                    </p:anim>
                                    <p:anim calcmode="lin" valueType="num">
                                      <p:cBhvr additive="base">
                                        <p:cTn id="20" dur="1250" fill="hold"/>
                                        <p:tgtEl>
                                          <p:spTgt spid="20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243" y="985637"/>
            <a:ext cx="9029077" cy="1326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210" y="2520283"/>
            <a:ext cx="9029077" cy="195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597792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1250" fill="hold"/>
                                        <p:tgtEl>
                                          <p:spTgt spid="3075"/>
                                        </p:tgtEl>
                                        <p:attrNameLst>
                                          <p:attrName>ppt_x</p:attrName>
                                        </p:attrNameLst>
                                      </p:cBhvr>
                                      <p:tavLst>
                                        <p:tav tm="0">
                                          <p:val>
                                            <p:strVal val="#ppt_x"/>
                                          </p:val>
                                        </p:tav>
                                        <p:tav tm="100000">
                                          <p:val>
                                            <p:strVal val="#ppt_x"/>
                                          </p:val>
                                        </p:tav>
                                      </p:tavLst>
                                    </p:anim>
                                    <p:anim calcmode="lin" valueType="num">
                                      <p:cBhvr additive="base">
                                        <p:cTn id="8" dur="125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1075</TotalTime>
  <Words>210</Words>
  <Application>Microsoft Office PowerPoint</Application>
  <PresentationFormat>مخصص</PresentationFormat>
  <Paragraphs>20</Paragraphs>
  <Slides>5</Slides>
  <Notes>5</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شكل موجة</vt:lpstr>
      <vt:lpstr>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الافق الجديد</dc:creator>
  <cp:lastModifiedBy>الافق الجديد</cp:lastModifiedBy>
  <cp:revision>36</cp:revision>
  <dcterms:created xsi:type="dcterms:W3CDTF">2019-12-17T16:10:49Z</dcterms:created>
  <dcterms:modified xsi:type="dcterms:W3CDTF">2020-03-28T02:47:42Z</dcterms:modified>
</cp:coreProperties>
</file>