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عنوان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2" name="عنوان فرعي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04/04/1440</a:t>
            </a:fld>
            <a:endParaRPr lang="ar-SA"/>
          </a:p>
        </p:txBody>
      </p:sp>
      <p:sp>
        <p:nvSpPr>
          <p:cNvPr id="20" name="عنصر نائب للتذييل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10" name="عنصر نائب لرقم الشريحة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8" name="شكل بيضاوي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04/04/1440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04/04/1440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04/04/1440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04/04/1440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0" name="مستطيل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04/04/1440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04/04/1440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04/04/1440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04/04/1440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6" name="مستطيل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04/04/1440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04/04/1440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8" name="مستطيل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9" name="مخطط انسيابي: معالجة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مخطط انسيابي: معالجة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دائري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دائرة مجوفة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عنصر نائب للعنوان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صر نائب للنص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24" name="عنصر نائب للتاريخ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B8ABB09-4A1D-463E-8065-109CC2B7EFAA}" type="datetimeFigureOut">
              <a:rPr lang="ar-SA" smtClean="0"/>
              <a:t>04/04/1440</a:t>
            </a:fld>
            <a:endParaRPr lang="ar-SA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ar-SA"/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5" name="مستطيل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r" rtl="1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r" rtl="1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r" rtl="1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r" rtl="1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r" rtl="1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r" rtl="1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emf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621936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8484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86568"/>
            <a:ext cx="7973863" cy="294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94" y="959712"/>
            <a:ext cx="2247900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769" y="3379821"/>
            <a:ext cx="4162425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728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8405911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8405911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293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549927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636912"/>
            <a:ext cx="5228059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53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405912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954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980728"/>
            <a:ext cx="3911699" cy="485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292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549927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818" y="1628800"/>
            <a:ext cx="6370637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09120"/>
            <a:ext cx="8549927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1148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333903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10" y="1944846"/>
            <a:ext cx="8420326" cy="4508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9055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42" y="500003"/>
            <a:ext cx="8584432" cy="4729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0684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7368133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581128"/>
            <a:ext cx="7368133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9137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04664"/>
            <a:ext cx="6389687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823724"/>
            <a:ext cx="2711559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2428875" cy="329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584" y="4293096"/>
            <a:ext cx="7917447" cy="1705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692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9270"/>
            <a:ext cx="8261895" cy="426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759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93943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251520" y="2413338"/>
            <a:ext cx="869394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dirty="0"/>
              <a:t>تشغيل تطبيق الدردشة :</a:t>
            </a:r>
          </a:p>
          <a:p>
            <a:r>
              <a:rPr lang="ar-AE" dirty="0"/>
              <a:t>يتم تشغيل التطبيق كباقي التطبيقات المنزلة على الحاسوب :</a:t>
            </a:r>
          </a:p>
          <a:p>
            <a:r>
              <a:rPr lang="en-US" dirty="0"/>
              <a:t>Start-----------all programs--------------yahoo </a:t>
            </a:r>
            <a:r>
              <a:rPr lang="en-US" dirty="0" err="1"/>
              <a:t>massinger</a:t>
            </a:r>
            <a:r>
              <a:rPr lang="en-US" dirty="0"/>
              <a:t>- 1)</a:t>
            </a:r>
          </a:p>
          <a:p>
            <a:r>
              <a:rPr lang="en-US" dirty="0"/>
              <a:t>2- </a:t>
            </a:r>
            <a:r>
              <a:rPr lang="ar-AE" dirty="0"/>
              <a:t>من خلال الايقونة الموجودة على سطح المكتب . </a:t>
            </a:r>
          </a:p>
          <a:p>
            <a:r>
              <a:rPr lang="ar-AE" dirty="0"/>
              <a:t>حيث تظهر في كلا الطريقتين السابقتين النافذة الاتية والموضح عليها كل التطبيقات : </a:t>
            </a:r>
          </a:p>
        </p:txBody>
      </p:sp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23377"/>
            <a:ext cx="8001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09120"/>
            <a:ext cx="8693943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66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549927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013" y="1504950"/>
            <a:ext cx="2838450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19431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395536" y="4724038"/>
            <a:ext cx="853848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ar-AE" dirty="0"/>
          </a:p>
          <a:p>
            <a:r>
              <a:rPr lang="ar-AE" dirty="0"/>
              <a:t>من خلال ايقونة </a:t>
            </a:r>
            <a:r>
              <a:rPr lang="en-US" dirty="0"/>
              <a:t>Add </a:t>
            </a:r>
            <a:r>
              <a:rPr lang="ar-AE" dirty="0"/>
              <a:t>نستطيع اضافة عنوان بريدي اخر ال</a:t>
            </a:r>
            <a:r>
              <a:rPr lang="en-US" dirty="0"/>
              <a:t>Massinger , </a:t>
            </a:r>
            <a:r>
              <a:rPr lang="ar-AE" dirty="0"/>
              <a:t>بحيث من خلال هذه العملية نستطيع التخاطب مع اشخاص معينين اذا ما عرف عنوانهم البريدي على موقع ال</a:t>
            </a:r>
            <a:r>
              <a:rPr lang="en-US" dirty="0"/>
              <a:t>yahoo </a:t>
            </a:r>
            <a:r>
              <a:rPr lang="ar-AE" dirty="0"/>
              <a:t>حصرا , بحيث لا يمكن اضافة عناوين لا يدعمها هذا الموقع . واذا ما تمت عملية الاضافة بصورة صحيحة سوف يتم ارسال رسالة تبلغ الشخص الاخر </a:t>
            </a:r>
            <a:r>
              <a:rPr lang="ar-AE" dirty="0" err="1"/>
              <a:t>با</a:t>
            </a:r>
            <a:r>
              <a:rPr lang="ar-AE" dirty="0"/>
              <a:t> هناك عنوان بريدي قام </a:t>
            </a:r>
            <a:r>
              <a:rPr lang="ar-AE" dirty="0" err="1"/>
              <a:t>بادراج</a:t>
            </a:r>
            <a:r>
              <a:rPr lang="ar-AE" dirty="0"/>
              <a:t> عنوانه ضمن ال</a:t>
            </a:r>
            <a:r>
              <a:rPr lang="en-US" dirty="0"/>
              <a:t>Massinger , </a:t>
            </a:r>
            <a:r>
              <a:rPr lang="ar-AE" dirty="0"/>
              <a:t>عندها يقرر </a:t>
            </a:r>
          </a:p>
        </p:txBody>
      </p:sp>
    </p:spTree>
    <p:extLst>
      <p:ext uri="{BB962C8B-B14F-4D97-AF65-F5344CB8AC3E}">
        <p14:creationId xmlns:p14="http://schemas.microsoft.com/office/powerpoint/2010/main" val="36023742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انقلاب">
  <a:themeElements>
    <a:clrScheme name="انقلاب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انقلاب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انقلاب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</TotalTime>
  <Words>114</Words>
  <Application>Microsoft Office PowerPoint</Application>
  <PresentationFormat>عرض على الشاشة (3:4)‏</PresentationFormat>
  <Paragraphs>7</Paragraphs>
  <Slides>14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5" baseType="lpstr">
      <vt:lpstr>انقلاب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ahmed</dc:creator>
  <cp:lastModifiedBy>ahmed</cp:lastModifiedBy>
  <cp:revision>2</cp:revision>
  <dcterms:created xsi:type="dcterms:W3CDTF">2018-12-11T15:27:49Z</dcterms:created>
  <dcterms:modified xsi:type="dcterms:W3CDTF">2018-12-11T21:55:36Z</dcterms:modified>
</cp:coreProperties>
</file>