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04/04/1440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621935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45024"/>
            <a:ext cx="8621935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6520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481789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170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22" y="476672"/>
            <a:ext cx="8144509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6640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65951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8765951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6537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117880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7999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333903" cy="97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8333903" cy="150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74591"/>
            <a:ext cx="8333903" cy="2530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213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326233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0977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04664"/>
            <a:ext cx="8693942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996952"/>
            <a:ext cx="8693942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5808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333903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8189887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065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811787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439" y="1700808"/>
            <a:ext cx="19050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4157439" y="4012407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ar-AE" dirty="0"/>
          </a:p>
          <a:p>
            <a:r>
              <a:rPr lang="ar-AE" dirty="0"/>
              <a:t>فتح البريد الالكتروني للمستخدم : عند فتح واجهة ال </a:t>
            </a:r>
            <a:r>
              <a:rPr lang="en-US" dirty="0"/>
              <a:t>yahoo </a:t>
            </a:r>
            <a:r>
              <a:rPr lang="ar-AE" dirty="0"/>
              <a:t>نختار </a:t>
            </a:r>
            <a:r>
              <a:rPr lang="en-US" dirty="0"/>
              <a:t>mail </a:t>
            </a:r>
            <a:r>
              <a:rPr lang="ar-AE" dirty="0"/>
              <a:t>فيتم تحميل الواجهة وتظهر بالشكل الاتي </a:t>
            </a:r>
          </a:p>
          <a:p>
            <a:endParaRPr lang="ar-AE" dirty="0"/>
          </a:p>
          <a:p>
            <a:r>
              <a:rPr lang="ar-AE" dirty="0"/>
              <a:t>نقوم </a:t>
            </a:r>
            <a:r>
              <a:rPr lang="ar-AE" dirty="0" err="1"/>
              <a:t>بادخال</a:t>
            </a:r>
            <a:r>
              <a:rPr lang="ar-AE" dirty="0"/>
              <a:t> اسم المستخدم </a:t>
            </a:r>
            <a:r>
              <a:rPr lang="en-US" dirty="0"/>
              <a:t>ID </a:t>
            </a:r>
            <a:r>
              <a:rPr lang="ar-AE" dirty="0"/>
              <a:t>وكلمة المرور </a:t>
            </a:r>
            <a:r>
              <a:rPr lang="en-US" dirty="0"/>
              <a:t>password </a:t>
            </a:r>
            <a:r>
              <a:rPr lang="ar-AE" dirty="0"/>
              <a:t>في الحقول الملائمة لكل منهما عند اكتمال ادخالهم بصورة صحيحة نضغط على </a:t>
            </a:r>
            <a:r>
              <a:rPr lang="en-US" dirty="0"/>
              <a:t>sign in  </a:t>
            </a:r>
            <a:r>
              <a:rPr lang="ar-AE" dirty="0"/>
              <a:t>تسجيل  الدخول  .</a:t>
            </a:r>
          </a:p>
          <a:p>
            <a:r>
              <a:rPr lang="ar-AE" dirty="0"/>
              <a:t>عندها يتم تحميل الصفحة الخاصة بالبريد الالكتروني الخاص بك كما مبين بالشكل التالي : 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58320"/>
            <a:ext cx="190500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6638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</TotalTime>
  <Words>57</Words>
  <Application>Microsoft Office PowerPoint</Application>
  <PresentationFormat>عرض على الشاشة (3:4)‏</PresentationFormat>
  <Paragraphs>5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ahmed</cp:lastModifiedBy>
  <cp:revision>2</cp:revision>
  <dcterms:created xsi:type="dcterms:W3CDTF">2018-12-11T15:27:36Z</dcterms:created>
  <dcterms:modified xsi:type="dcterms:W3CDTF">2018-12-11T21:35:12Z</dcterms:modified>
</cp:coreProperties>
</file>