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9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0628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301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8607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7014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172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865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397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095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3906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6365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61BEF0D-F0BB-DE4B-95CE-6DB70DBA9567}" type="datetimeFigureOut">
              <a:rPr lang="en-US" smtClean="0"/>
              <a:pPr/>
              <a:t>3/19/2020</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567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61BEF0D-F0BB-DE4B-95CE-6DB70DBA9567}" type="datetimeFigureOut">
              <a:rPr lang="en-US" smtClean="0"/>
              <a:pPr/>
              <a:t>3/19/2020</a:t>
            </a:fld>
            <a:endParaRPr lang="en-US"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54273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82991" y="98474"/>
            <a:ext cx="9364394" cy="4726745"/>
          </a:xfrm>
        </p:spPr>
        <p:txBody>
          <a:bodyPr/>
          <a:lstStyle/>
          <a:p>
            <a:endParaRPr lang="ar-IQ" dirty="0"/>
          </a:p>
        </p:txBody>
      </p:sp>
      <p:sp>
        <p:nvSpPr>
          <p:cNvPr id="3" name="عنوان فرعي 2"/>
          <p:cNvSpPr>
            <a:spLocks noGrp="1"/>
          </p:cNvSpPr>
          <p:nvPr>
            <p:ph type="subTitle" idx="1"/>
          </p:nvPr>
        </p:nvSpPr>
        <p:spPr>
          <a:xfrm>
            <a:off x="684212" y="211015"/>
            <a:ext cx="8164366" cy="5580185"/>
          </a:xfrm>
        </p:spPr>
        <p:txBody>
          <a:bodyPr>
            <a:normAutofit/>
          </a:bodyPr>
          <a:lstStyle/>
          <a:p>
            <a:r>
              <a:rPr lang="ar-IQ" dirty="0"/>
              <a:t> </a:t>
            </a:r>
            <a:r>
              <a:rPr lang="ar-IQ" b="1" dirty="0"/>
              <a:t>تحتل الهندسة الجزء الاكبر من الرياضيات  الواقعية (المحسوسة) حيث يشاهدها الجميع ويستطيع المتعلم الاحساس بها على العكس من بعض الموضوعات في الرياضيات والتي تعد تجريدية بالكامل ومن الصعب على التلميذ (وبالأخص في المرحلة الابتدائية )التعامل معها وترتبط ماده الهندسة في مرحله الابتدائية بالهندسة المحسوسة والخاصة بوصف الاشكال الهندسية والعلاقات بينها وقد طرا تطور على تدريس الهندسة لهذه الصفوف في المحتوى والطريقة فمن ناحيه ادخلت بعض المواضيع التي ثبت ضرورتها في نمو المفاهيم الهندسية مثل مفاهيم المنحنيات المغلقة والمفتوحة والمجسمات كشبه المكعب والمكعب والكره والأسطوانة والدائرة والتطابق والقياس من ناحية اخرى فان طرائق تدريسها اصبحت تركز على اتاحة الفرصة للتلميذ للاكتشاف واستخدام الطرائق التي تسهل التعميم بعد ذلك وفيما يأتي عرض لبعض المفاهيم الأساسية للهندسة وكيفية تدريسها </a:t>
            </a:r>
            <a:endParaRPr lang="ar-IQ" dirty="0"/>
          </a:p>
        </p:txBody>
      </p:sp>
    </p:spTree>
    <p:extLst>
      <p:ext uri="{BB962C8B-B14F-4D97-AF65-F5344CB8AC3E}">
        <p14:creationId xmlns:p14="http://schemas.microsoft.com/office/powerpoint/2010/main" val="237666447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121</Words>
  <Application>Microsoft Office PowerPoint</Application>
  <PresentationFormat>ملء الشاشة</PresentationFormat>
  <Paragraphs>1</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dr.reaad</dc:creator>
  <cp:lastModifiedBy>dr.reaad</cp:lastModifiedBy>
  <cp:revision>2</cp:revision>
  <dcterms:created xsi:type="dcterms:W3CDTF">2020-03-19T18:41:46Z</dcterms:created>
  <dcterms:modified xsi:type="dcterms:W3CDTF">2020-03-19T19:32:34Z</dcterms:modified>
</cp:coreProperties>
</file>