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F184A72-0DEC-4E47-A43A-EF1E336CC231}" type="datetimeFigureOut">
              <a:rPr lang="ar-IQ" smtClean="0"/>
              <a:t>12/08/1441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210610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F184A72-0DEC-4E47-A43A-EF1E336CC231}" type="datetimeFigureOut">
              <a:rPr lang="ar-IQ" smtClean="0"/>
              <a:t>12/08/1441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191195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F184A72-0DEC-4E47-A43A-EF1E336CC231}" type="datetimeFigureOut">
              <a:rPr lang="ar-IQ" smtClean="0"/>
              <a:t>12/08/1441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394903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F184A72-0DEC-4E47-A43A-EF1E336CC231}" type="datetimeFigureOut">
              <a:rPr lang="ar-IQ" smtClean="0"/>
              <a:t>12/08/1441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330045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84A72-0DEC-4E47-A43A-EF1E336CC231}" type="datetimeFigureOut">
              <a:rPr lang="ar-IQ" smtClean="0"/>
              <a:t>12/08/1441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319971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F184A72-0DEC-4E47-A43A-EF1E336CC231}" type="datetimeFigureOut">
              <a:rPr lang="ar-IQ" smtClean="0"/>
              <a:t>12/08/1441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187349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F184A72-0DEC-4E47-A43A-EF1E336CC231}" type="datetimeFigureOut">
              <a:rPr lang="ar-IQ" smtClean="0"/>
              <a:t>12/08/1441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112313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F184A72-0DEC-4E47-A43A-EF1E336CC231}" type="datetimeFigureOut">
              <a:rPr lang="ar-IQ" smtClean="0"/>
              <a:t>12/08/1441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4195604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84A72-0DEC-4E47-A43A-EF1E336CC231}" type="datetimeFigureOut">
              <a:rPr lang="ar-IQ" smtClean="0"/>
              <a:t>12/08/1441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2886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84A72-0DEC-4E47-A43A-EF1E336CC231}" type="datetimeFigureOut">
              <a:rPr lang="ar-IQ" smtClean="0"/>
              <a:t>12/08/1441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32772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84A72-0DEC-4E47-A43A-EF1E336CC231}" type="datetimeFigureOut">
              <a:rPr lang="ar-IQ" smtClean="0"/>
              <a:t>12/08/1441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94C771-08A2-4C9B-B1D5-58F980642A30}" type="slidenum">
              <a:rPr lang="ar-IQ" smtClean="0"/>
              <a:t>‹#›</a:t>
            </a:fld>
            <a:endParaRPr lang="ar-IQ"/>
          </a:p>
        </p:txBody>
      </p:sp>
    </p:spTree>
    <p:extLst>
      <p:ext uri="{BB962C8B-B14F-4D97-AF65-F5344CB8AC3E}">
        <p14:creationId xmlns:p14="http://schemas.microsoft.com/office/powerpoint/2010/main" val="2065685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184A72-0DEC-4E47-A43A-EF1E336CC231}" type="datetimeFigureOut">
              <a:rPr lang="ar-IQ" smtClean="0"/>
              <a:t>12/08/1441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594C771-08A2-4C9B-B1D5-58F980642A30}" type="slidenum">
              <a:rPr lang="ar-IQ" smtClean="0"/>
              <a:t>‹#›</a:t>
            </a:fld>
            <a:endParaRPr lang="ar-IQ"/>
          </a:p>
        </p:txBody>
      </p:sp>
    </p:spTree>
    <p:extLst>
      <p:ext uri="{BB962C8B-B14F-4D97-AF65-F5344CB8AC3E}">
        <p14:creationId xmlns:p14="http://schemas.microsoft.com/office/powerpoint/2010/main" val="1837067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4632" cy="1224135"/>
          </a:xfrm>
        </p:spPr>
        <p:txBody>
          <a:bodyPr>
            <a:normAutofit fontScale="90000"/>
          </a:bodyPr>
          <a:lstStyle/>
          <a:p>
            <a:pPr algn="r"/>
            <a:r>
              <a:rPr lang="ar-IQ" sz="2000" dirty="0"/>
              <a:t> </a:t>
            </a:r>
            <a:r>
              <a:rPr lang="ar-IQ" sz="2000" dirty="0" smtClean="0"/>
              <a:t>    </a:t>
            </a:r>
            <a:r>
              <a:rPr lang="ar-IQ" sz="2000" b="1" dirty="0" smtClean="0"/>
              <a:t>محاضرة </a:t>
            </a:r>
            <a:r>
              <a:rPr lang="ar-IQ" sz="2000" dirty="0" smtClean="0"/>
              <a:t> /</a:t>
            </a:r>
            <a:r>
              <a:rPr lang="ar-IQ" sz="2000" b="1" dirty="0" smtClean="0"/>
              <a:t>الجمهورية الثانية في العراق 8شباط 1963- 17 تموز 1968 </a:t>
            </a:r>
            <a:br>
              <a:rPr lang="ar-IQ" sz="2000" b="1" dirty="0" smtClean="0"/>
            </a:br>
            <a:r>
              <a:rPr lang="ar-IQ" sz="2000" b="1" dirty="0"/>
              <a:t> </a:t>
            </a:r>
            <a:r>
              <a:rPr lang="ar-IQ" sz="2000" b="1" dirty="0" smtClean="0"/>
              <a:t>       مادة حقوق الانسان  والديمقراطية  </a:t>
            </a:r>
            <a:br>
              <a:rPr lang="ar-IQ" sz="2000" b="1" dirty="0" smtClean="0"/>
            </a:br>
            <a:r>
              <a:rPr lang="ar-IQ" sz="2000" b="1" dirty="0" smtClean="0"/>
              <a:t>       د. كافي سلمان مراد </a:t>
            </a:r>
            <a:br>
              <a:rPr lang="ar-IQ" sz="2000" b="1" dirty="0" smtClean="0"/>
            </a:br>
            <a:r>
              <a:rPr lang="ar-IQ" sz="2000" b="1" dirty="0"/>
              <a:t> </a:t>
            </a:r>
            <a:r>
              <a:rPr lang="ar-IQ" sz="2000" b="1" dirty="0" smtClean="0"/>
              <a:t>    </a:t>
            </a:r>
            <a:endParaRPr lang="ar-IQ" sz="2000" b="1" dirty="0"/>
          </a:p>
        </p:txBody>
      </p:sp>
      <p:sp>
        <p:nvSpPr>
          <p:cNvPr id="3" name="Subtitle 2"/>
          <p:cNvSpPr>
            <a:spLocks noGrp="1"/>
          </p:cNvSpPr>
          <p:nvPr>
            <p:ph type="subTitle" idx="1"/>
          </p:nvPr>
        </p:nvSpPr>
        <p:spPr>
          <a:xfrm>
            <a:off x="827584" y="1556792"/>
            <a:ext cx="7704856" cy="4536504"/>
          </a:xfrm>
        </p:spPr>
        <p:txBody>
          <a:bodyPr>
            <a:normAutofit lnSpcReduction="10000"/>
          </a:bodyPr>
          <a:lstStyle/>
          <a:p>
            <a:pPr algn="r"/>
            <a:r>
              <a:rPr lang="ar-IQ" sz="2000" dirty="0" smtClean="0">
                <a:cs typeface="+mj-cs"/>
              </a:rPr>
              <a:t>      </a:t>
            </a:r>
            <a:r>
              <a:rPr lang="ar-IQ" sz="2000" b="1" dirty="0" smtClean="0">
                <a:cs typeface="+mj-cs"/>
              </a:rPr>
              <a:t>شهدت هذه المرحلة  تطورات سياسية كبيرة لاسيما في الاشهر الاولى من عمرها وذلك بعد  الاطاحة بحكم عبد الكريم قاسم على يد حزب البعث والتحالف مع بعض العناصر القومية في الجيش العراقي ومنهم عبد السلام محمد عارف الشريك االثاني لعبد الكريم قاسم في انقلاب 14 تموز 1958 والذي انقلب عليه وتم تصفية عبد الكريم قاسم ، ومن كان يكن له الحب والولاء لاسيما الحزب الشيوعي العراقي . </a:t>
            </a:r>
          </a:p>
          <a:p>
            <a:pPr algn="r"/>
            <a:r>
              <a:rPr lang="ar-IQ" sz="2000" b="1" dirty="0">
                <a:cs typeface="+mj-cs"/>
              </a:rPr>
              <a:t> </a:t>
            </a:r>
            <a:r>
              <a:rPr lang="ar-IQ" sz="2000" b="1" dirty="0" smtClean="0">
                <a:cs typeface="+mj-cs"/>
              </a:rPr>
              <a:t>قامت الحكومة الجديدة باصدار دستور جديد في الرابع من نيسان عام 1963 تضمن هذا الدستور تشكيل المجلس الوطني لقيادة الثورة بموجب المادة (61) على ان يكون مجلس الامة </a:t>
            </a:r>
          </a:p>
          <a:p>
            <a:pPr algn="r"/>
            <a:r>
              <a:rPr lang="ar-IQ" sz="2000" b="1" dirty="0" smtClean="0">
                <a:cs typeface="+mj-cs"/>
              </a:rPr>
              <a:t>( المجلس الوطني ) هو من يمثل الهيئة التشريعية في حين كانت المادة (62) التي اشارة الى كيفية تأليف مجلس الامة وعدد اعضائه وطريقة الانتخاب ،الا انه لم يقر لرئيس الجمهورية باي سلطة مؤثرة في ممارسة السلطة السياسية . </a:t>
            </a:r>
          </a:p>
          <a:p>
            <a:pPr algn="r"/>
            <a:r>
              <a:rPr lang="ar-IQ" sz="2000" b="1" dirty="0" smtClean="0">
                <a:cs typeface="+mj-cs"/>
              </a:rPr>
              <a:t> ألا أن التحالف الذي اقامه البعثيون مع عبد السلام عارف  ضد عبد الكريم قاسم كان يشوبه انعدام الثقة  بين الطرفين كما كان لسيطرة البعث على القرار السياسي والمجازر التي ارتكبتها عناصر الحرس القومي  ضد الشعب العراقي تم  استغلالها من قبل عبد السلام عارف  وانقلب على شركائه البعثيون وازاحتهم عن السلطة وانفرد هو في السلطة وذلك في 18 تشرين الثاني 1963 . </a:t>
            </a:r>
            <a:endParaRPr lang="ar-IQ" sz="2000" b="1" dirty="0">
              <a:cs typeface="+mj-cs"/>
            </a:endParaRPr>
          </a:p>
        </p:txBody>
      </p:sp>
    </p:spTree>
    <p:extLst>
      <p:ext uri="{BB962C8B-B14F-4D97-AF65-F5344CB8AC3E}">
        <p14:creationId xmlns:p14="http://schemas.microsoft.com/office/powerpoint/2010/main" val="345695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000" dirty="0" smtClean="0"/>
              <a:t>حكومة عبد الرحمن عارف 18تشرين الثاني 1963- نيسان 1966 </a:t>
            </a:r>
            <a:endParaRPr lang="ar-IQ" sz="2000" dirty="0"/>
          </a:p>
        </p:txBody>
      </p:sp>
      <p:sp>
        <p:nvSpPr>
          <p:cNvPr id="3" name="Content Placeholder 2"/>
          <p:cNvSpPr>
            <a:spLocks noGrp="1"/>
          </p:cNvSpPr>
          <p:nvPr>
            <p:ph idx="1"/>
          </p:nvPr>
        </p:nvSpPr>
        <p:spPr/>
        <p:txBody>
          <a:bodyPr>
            <a:normAutofit/>
          </a:bodyPr>
          <a:lstStyle/>
          <a:p>
            <a:pPr marL="0" indent="0">
              <a:buNone/>
            </a:pPr>
            <a:r>
              <a:rPr lang="ar-IQ" sz="1800" dirty="0" smtClean="0">
                <a:cs typeface="+mj-cs"/>
              </a:rPr>
              <a:t>في بداية حكم عبد السلام محمد عارف صدر دستور 22 نيسان 1964 وعدل في 11 تشرين  الثاني  1964  وفي هذا التعديل منح رئيس الجمهورية عبد السلام  عارف صلاحيات  المجلس الوطني  ( المقصود السلطة التشريعية له )  لمدة عام قابلة للتجديد  اي اعطاء صلاحيات السلطة التشريعية والتنفيذية لرئيس الجمهورية   تعدى الدستور مما ادى الى توقف الحياة البرلمانية  في هذه الجمهورية  الثانية  بشكل عام فضلا عن اخراج الاحزاب السياسية من المعادلة السياسية . </a:t>
            </a:r>
          </a:p>
          <a:p>
            <a:pPr marL="0" indent="0">
              <a:buNone/>
            </a:pPr>
            <a:r>
              <a:rPr lang="ar-IQ" sz="1800" dirty="0">
                <a:cs typeface="+mj-cs"/>
              </a:rPr>
              <a:t> </a:t>
            </a:r>
            <a:r>
              <a:rPr lang="ar-IQ" sz="1800" dirty="0" smtClean="0">
                <a:cs typeface="+mj-cs"/>
              </a:rPr>
              <a:t>   استمر حكم عبد السلام عارف حتى  مقتله في نيسان عام 1966بحادث سقوط طائرته </a:t>
            </a:r>
          </a:p>
          <a:p>
            <a:pPr marL="0" indent="0">
              <a:buNone/>
            </a:pPr>
            <a:r>
              <a:rPr lang="ar-IQ" sz="1800" dirty="0">
                <a:cs typeface="+mj-cs"/>
              </a:rPr>
              <a:t> </a:t>
            </a:r>
            <a:r>
              <a:rPr lang="ar-IQ" sz="1800" dirty="0" smtClean="0">
                <a:cs typeface="+mj-cs"/>
              </a:rPr>
              <a:t>   تولى من بعده  السلطة شقيقه  اللواء عبد الرحمن عارف من خلال توافق القيادات العسكرية والقبلية المسيطرة على السلطة ، كان رجل  عسكري هادىء الطباع قليل الكلام استغل من قبل العناصر مختلفة ومنها حزب البعث مرة اخرى ليقود انقلاب عسكري ناجح في 17 تموز عام 1968 .</a:t>
            </a:r>
          </a:p>
          <a:p>
            <a:pPr marL="0" indent="0">
              <a:buNone/>
            </a:pPr>
            <a:r>
              <a:rPr lang="ar-IQ" sz="1800" dirty="0">
                <a:cs typeface="+mj-cs"/>
              </a:rPr>
              <a:t> </a:t>
            </a:r>
            <a:r>
              <a:rPr lang="ar-IQ" sz="1800" dirty="0" smtClean="0">
                <a:cs typeface="+mj-cs"/>
              </a:rPr>
              <a:t>امتازت هذه الجمهورية  في عهد الاخويين بعدم وجود حياة برلمانية رغم اقرارها الدساتير والتعديلات  التي صدرت في هذه المرحلة مع تجاهل طموحات الشعب من قبل النخبة السياسية الحاكمة . </a:t>
            </a:r>
            <a:endParaRPr lang="ar-IQ" sz="1800" dirty="0">
              <a:cs typeface="+mj-cs"/>
            </a:endParaRPr>
          </a:p>
        </p:txBody>
      </p:sp>
    </p:spTree>
    <p:extLst>
      <p:ext uri="{BB962C8B-B14F-4D97-AF65-F5344CB8AC3E}">
        <p14:creationId xmlns:p14="http://schemas.microsoft.com/office/powerpoint/2010/main" val="355641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8680"/>
            <a:ext cx="8229600" cy="1143000"/>
          </a:xfrm>
        </p:spPr>
        <p:txBody>
          <a:bodyPr>
            <a:normAutofit/>
          </a:bodyPr>
          <a:lstStyle/>
          <a:p>
            <a:r>
              <a:rPr lang="ar-IQ" sz="3200" dirty="0" smtClean="0"/>
              <a:t> ناقش الاسئلة التي افرزتها الجمهورية الثانية </a:t>
            </a:r>
            <a:endParaRPr lang="ar-IQ" sz="3200" dirty="0"/>
          </a:p>
        </p:txBody>
      </p:sp>
      <p:sp>
        <p:nvSpPr>
          <p:cNvPr id="3" name="Content Placeholder 2"/>
          <p:cNvSpPr>
            <a:spLocks noGrp="1"/>
          </p:cNvSpPr>
          <p:nvPr>
            <p:ph idx="1"/>
          </p:nvPr>
        </p:nvSpPr>
        <p:spPr/>
        <p:txBody>
          <a:bodyPr/>
          <a:lstStyle/>
          <a:p>
            <a:r>
              <a:rPr lang="ar-IQ" dirty="0" smtClean="0"/>
              <a:t>س1/ عرف </a:t>
            </a:r>
          </a:p>
          <a:p>
            <a:r>
              <a:rPr lang="ar-IQ" dirty="0" smtClean="0"/>
              <a:t>عبد السلام محمد عارف </a:t>
            </a:r>
          </a:p>
          <a:p>
            <a:r>
              <a:rPr lang="ar-IQ" dirty="0" smtClean="0"/>
              <a:t>عبد الرحمن محمد عارف </a:t>
            </a:r>
          </a:p>
          <a:p>
            <a:r>
              <a:rPr lang="ar-IQ" dirty="0" smtClean="0"/>
              <a:t>س2/ ما الفرق بين  دستور 4 نسيان 1963 ودستور 11 نيسان 1964 </a:t>
            </a:r>
          </a:p>
          <a:p>
            <a:r>
              <a:rPr lang="ar-IQ" dirty="0" smtClean="0"/>
              <a:t>س3/ قيم الحياة البرلمانية في الجمهورية الثانية . </a:t>
            </a:r>
          </a:p>
          <a:p>
            <a:pPr marL="0" indent="0">
              <a:buNone/>
            </a:pPr>
            <a:endParaRPr lang="ar-IQ" dirty="0"/>
          </a:p>
        </p:txBody>
      </p:sp>
    </p:spTree>
    <p:extLst>
      <p:ext uri="{BB962C8B-B14F-4D97-AF65-F5344CB8AC3E}">
        <p14:creationId xmlns:p14="http://schemas.microsoft.com/office/powerpoint/2010/main" val="486036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425</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محاضرة  /الجمهورية الثانية في العراق 8شباط 1963- 17 تموز 1968          مادة حقوق الانسان  والديمقراطية          د. كافي سلمان مراد       </vt:lpstr>
      <vt:lpstr>حكومة عبد الرحمن عارف 18تشرين الثاني 1963- نيسان 1966 </vt:lpstr>
      <vt:lpstr> ناقش الاسئلة التي افرزتها الجمهورية الثانية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الثانية  8شباط 1963- 17 تموز 1968</dc:title>
  <dc:creator>hp</dc:creator>
  <cp:lastModifiedBy>hp</cp:lastModifiedBy>
  <cp:revision>12</cp:revision>
  <dcterms:created xsi:type="dcterms:W3CDTF">2020-04-04T23:51:51Z</dcterms:created>
  <dcterms:modified xsi:type="dcterms:W3CDTF">2020-04-05T09:07:07Z</dcterms:modified>
</cp:coreProperties>
</file>