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26C7-712E-4602-AD71-9E03D8508337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0B1F1-88E2-404B-AC27-E4E2952E71B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الاهتمام العالمي بالطفل</a:t>
            </a:r>
            <a:endParaRPr lang="ar-IQ" dirty="0"/>
          </a:p>
        </p:txBody>
      </p:sp>
      <p:pic>
        <p:nvPicPr>
          <p:cNvPr id="8" name="عنصر نائب للمحتوى 7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628800"/>
            <a:ext cx="8568952" cy="475252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ar-IQ" sz="2400" b="1" dirty="0" smtClean="0"/>
              <a:t>اهتمام العالم بالطفل قديم قدم الحياة </a:t>
            </a:r>
            <a:r>
              <a:rPr lang="ar-IQ" sz="2400" b="1" dirty="0" err="1" smtClean="0"/>
              <a:t>الانسانية</a:t>
            </a:r>
            <a:r>
              <a:rPr lang="ar-IQ" sz="2400" b="1" dirty="0" smtClean="0"/>
              <a:t> ويمكن حصر انجازات العالم فيما يتعلق بالطفل بثلاث </a:t>
            </a:r>
            <a:r>
              <a:rPr lang="ar-IQ" sz="2400" b="1" dirty="0" err="1" smtClean="0"/>
              <a:t>امور</a:t>
            </a:r>
            <a:r>
              <a:rPr lang="ar-IQ" sz="2400" b="1" dirty="0" smtClean="0"/>
              <a:t> رئيسية وهي :-</a:t>
            </a:r>
            <a:endParaRPr lang="ar-IQ" sz="24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dirty="0" err="1" smtClean="0">
                <a:solidFill>
                  <a:srgbClr val="FF0000"/>
                </a:solidFill>
              </a:rPr>
              <a:t>اولاً</a:t>
            </a:r>
            <a:r>
              <a:rPr lang="ar-IQ" dirty="0" smtClean="0">
                <a:solidFill>
                  <a:srgbClr val="FF0000"/>
                </a:solidFill>
              </a:rPr>
              <a:t>: </a:t>
            </a:r>
            <a:r>
              <a:rPr lang="ar-IQ" dirty="0" err="1" smtClean="0">
                <a:solidFill>
                  <a:srgbClr val="FF0000"/>
                </a:solidFill>
              </a:rPr>
              <a:t>الاعلان</a:t>
            </a:r>
            <a:r>
              <a:rPr lang="ar-IQ" dirty="0" smtClean="0">
                <a:solidFill>
                  <a:srgbClr val="FF0000"/>
                </a:solidFill>
              </a:rPr>
              <a:t> العالمي لحقوق الطفل</a:t>
            </a:r>
            <a:r>
              <a:rPr lang="ar-IQ" dirty="0" smtClean="0"/>
              <a:t>. كان </a:t>
            </a:r>
            <a:r>
              <a:rPr lang="ar-IQ" dirty="0" err="1" smtClean="0"/>
              <a:t>لاقرار</a:t>
            </a:r>
            <a:r>
              <a:rPr lang="ar-IQ" dirty="0" smtClean="0"/>
              <a:t> </a:t>
            </a:r>
            <a:r>
              <a:rPr lang="ar-IQ" dirty="0" err="1" smtClean="0"/>
              <a:t>الاعلان</a:t>
            </a:r>
            <a:r>
              <a:rPr lang="ar-IQ" dirty="0" smtClean="0"/>
              <a:t> العالمي لحقوق الطفل  عام 1959 بتأييد 70 دولة وامتناع دولتين فقط هما كمبوديا وجنوب </a:t>
            </a:r>
            <a:r>
              <a:rPr lang="ar-IQ" dirty="0" err="1" smtClean="0"/>
              <a:t>افريقيا</a:t>
            </a:r>
            <a:r>
              <a:rPr lang="ar-IQ" dirty="0" smtClean="0"/>
              <a:t> ، اثر  كبير من خلال </a:t>
            </a:r>
            <a:r>
              <a:rPr lang="ar-IQ" dirty="0" err="1" smtClean="0"/>
              <a:t>تاكيد</a:t>
            </a:r>
            <a:r>
              <a:rPr lang="ar-IQ" dirty="0" smtClean="0"/>
              <a:t> وجود </a:t>
            </a:r>
            <a:r>
              <a:rPr lang="ar-IQ" dirty="0" err="1" smtClean="0"/>
              <a:t>اجماع</a:t>
            </a:r>
            <a:r>
              <a:rPr lang="ar-IQ" dirty="0" smtClean="0"/>
              <a:t> عالمي على هذه الحقوق ، لما لها من اثر في تعزيز بناء مستقبل </a:t>
            </a:r>
            <a:r>
              <a:rPr lang="ar-IQ" dirty="0" err="1" smtClean="0"/>
              <a:t>الامة</a:t>
            </a:r>
            <a:r>
              <a:rPr lang="ar-IQ" dirty="0" smtClean="0"/>
              <a:t> .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ثانياً:-  </a:t>
            </a:r>
            <a:r>
              <a:rPr lang="ar-IQ" dirty="0" err="1" smtClean="0">
                <a:solidFill>
                  <a:srgbClr val="FF0000"/>
                </a:solidFill>
              </a:rPr>
              <a:t>انشاء</a:t>
            </a:r>
            <a:r>
              <a:rPr lang="ar-IQ" dirty="0" smtClean="0">
                <a:solidFill>
                  <a:srgbClr val="FF0000"/>
                </a:solidFill>
              </a:rPr>
              <a:t> منظمة </a:t>
            </a:r>
            <a:r>
              <a:rPr lang="ar-IQ" dirty="0" err="1" smtClean="0">
                <a:solidFill>
                  <a:srgbClr val="FF0000"/>
                </a:solidFill>
              </a:rPr>
              <a:t>الطفول</a:t>
            </a:r>
            <a:r>
              <a:rPr lang="ar-IQ" dirty="0" smtClean="0">
                <a:solidFill>
                  <a:srgbClr val="FF0000"/>
                </a:solidFill>
              </a:rPr>
              <a:t> العالمية ( </a:t>
            </a:r>
            <a:r>
              <a:rPr lang="ar-IQ" dirty="0" err="1" smtClean="0">
                <a:solidFill>
                  <a:srgbClr val="FF0000"/>
                </a:solidFill>
              </a:rPr>
              <a:t>اليونسيف</a:t>
            </a:r>
            <a:r>
              <a:rPr lang="ar-IQ" dirty="0" smtClean="0">
                <a:solidFill>
                  <a:srgbClr val="FF0000"/>
                </a:solidFill>
              </a:rPr>
              <a:t>)  </a:t>
            </a:r>
            <a:r>
              <a:rPr lang="ar-IQ" dirty="0" smtClean="0"/>
              <a:t>عام 1964وهي منظمة متخصصة بالطفولة .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ثالثاً :- عيد الطفل العالمي 1979</a:t>
            </a:r>
            <a:r>
              <a:rPr lang="ar-IQ" dirty="0" smtClean="0"/>
              <a:t> حيث اعتبر تاريخ مرور عشرين عام على </a:t>
            </a:r>
            <a:r>
              <a:rPr lang="ar-IQ" dirty="0" err="1" smtClean="0"/>
              <a:t>الاعلان</a:t>
            </a:r>
            <a:r>
              <a:rPr lang="ar-IQ" dirty="0" smtClean="0"/>
              <a:t> العالمي لحقوق الطفل مناسبة </a:t>
            </a:r>
            <a:r>
              <a:rPr lang="ar-IQ" dirty="0" err="1" smtClean="0"/>
              <a:t>للتاكيد</a:t>
            </a:r>
            <a:r>
              <a:rPr lang="ar-IQ" dirty="0" smtClean="0"/>
              <a:t> على واجب </a:t>
            </a:r>
            <a:r>
              <a:rPr lang="ar-IQ" dirty="0" err="1" smtClean="0"/>
              <a:t>اعطاء</a:t>
            </a:r>
            <a:r>
              <a:rPr lang="ar-IQ" dirty="0" smtClean="0"/>
              <a:t> الطفل ما يستحقه من حقوق  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err="1" smtClean="0"/>
              <a:t>اسس</a:t>
            </a:r>
            <a:r>
              <a:rPr lang="ar-IQ" dirty="0" smtClean="0"/>
              <a:t> </a:t>
            </a:r>
            <a:r>
              <a:rPr lang="ar-IQ" dirty="0" err="1" smtClean="0"/>
              <a:t>الاعلان</a:t>
            </a:r>
            <a:r>
              <a:rPr lang="ar-IQ" dirty="0" smtClean="0"/>
              <a:t> العالمي لحقوق الطفل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قام </a:t>
            </a:r>
            <a:r>
              <a:rPr lang="ar-IQ" dirty="0" err="1" smtClean="0"/>
              <a:t>الاعلان</a:t>
            </a:r>
            <a:r>
              <a:rPr lang="ar-IQ" dirty="0" smtClean="0"/>
              <a:t> العالمي على عدة </a:t>
            </a:r>
            <a:r>
              <a:rPr lang="ar-IQ" dirty="0" err="1" smtClean="0"/>
              <a:t>اسس</a:t>
            </a:r>
            <a:r>
              <a:rPr lang="ar-IQ" dirty="0" smtClean="0"/>
              <a:t> وهي :-</a:t>
            </a:r>
          </a:p>
          <a:p>
            <a:r>
              <a:rPr lang="ar-IQ" dirty="0" smtClean="0"/>
              <a:t>1. تم صياغة </a:t>
            </a:r>
            <a:r>
              <a:rPr lang="ar-IQ" dirty="0" err="1" smtClean="0"/>
              <a:t>الاعلان</a:t>
            </a:r>
            <a:r>
              <a:rPr lang="ar-IQ" dirty="0" smtClean="0"/>
              <a:t> العالمي بما يتفق وحاجات الطفل </a:t>
            </a:r>
            <a:r>
              <a:rPr lang="ar-IQ" dirty="0" err="1" smtClean="0"/>
              <a:t>الاساسية</a:t>
            </a:r>
            <a:r>
              <a:rPr lang="ar-IQ" dirty="0" smtClean="0"/>
              <a:t>.</a:t>
            </a:r>
          </a:p>
          <a:p>
            <a:r>
              <a:rPr lang="ar-IQ" dirty="0" smtClean="0"/>
              <a:t>2. اعتبر الطفل مركز الاهتمام </a:t>
            </a:r>
            <a:r>
              <a:rPr lang="ar-IQ" dirty="0" err="1" smtClean="0"/>
              <a:t>الانسانية</a:t>
            </a:r>
            <a:r>
              <a:rPr lang="ar-IQ" dirty="0" smtClean="0"/>
              <a:t> </a:t>
            </a:r>
            <a:r>
              <a:rPr lang="ar-IQ" dirty="0" err="1" smtClean="0"/>
              <a:t>والزم</a:t>
            </a:r>
            <a:r>
              <a:rPr lang="ar-IQ" dirty="0" smtClean="0"/>
              <a:t> المجتمع بمؤسساته المختلفة العمل على تنفيذ بنود </a:t>
            </a:r>
            <a:r>
              <a:rPr lang="ar-IQ" dirty="0" err="1" smtClean="0"/>
              <a:t>الاعلان</a:t>
            </a:r>
            <a:r>
              <a:rPr lang="ar-IQ" dirty="0" smtClean="0"/>
              <a:t> .</a:t>
            </a:r>
          </a:p>
          <a:p>
            <a:r>
              <a:rPr lang="ar-IQ" dirty="0" smtClean="0"/>
              <a:t>3. انطلق </a:t>
            </a:r>
            <a:r>
              <a:rPr lang="ar-IQ" dirty="0" err="1" smtClean="0"/>
              <a:t>الاعلان</a:t>
            </a:r>
            <a:r>
              <a:rPr lang="ar-IQ" dirty="0" smtClean="0"/>
              <a:t> من قاعدة علمية مقتضاها </a:t>
            </a:r>
            <a:r>
              <a:rPr lang="ar-IQ" dirty="0" err="1" smtClean="0"/>
              <a:t>ان</a:t>
            </a:r>
            <a:r>
              <a:rPr lang="ar-IQ" dirty="0" smtClean="0"/>
              <a:t> الطفل يولد على درجة عالية من العجز </a:t>
            </a:r>
            <a:r>
              <a:rPr lang="ar-IQ" dirty="0" err="1" smtClean="0"/>
              <a:t>زبالتالي</a:t>
            </a:r>
            <a:r>
              <a:rPr lang="ar-IQ" dirty="0" smtClean="0"/>
              <a:t> يحتاج لرعاية واهتمام.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err="1" smtClean="0"/>
              <a:t>اهداف</a:t>
            </a:r>
            <a:r>
              <a:rPr lang="ar-IQ" dirty="0" smtClean="0"/>
              <a:t> منظمة </a:t>
            </a:r>
            <a:r>
              <a:rPr lang="ar-IQ" dirty="0" err="1" smtClean="0"/>
              <a:t>اليونسيف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هناك عدة </a:t>
            </a:r>
            <a:r>
              <a:rPr lang="ar-IQ" dirty="0" err="1" smtClean="0"/>
              <a:t>اهداف</a:t>
            </a:r>
            <a:r>
              <a:rPr lang="ar-IQ" dirty="0" smtClean="0"/>
              <a:t> للمنظمة منها :-</a:t>
            </a:r>
          </a:p>
          <a:p>
            <a:r>
              <a:rPr lang="ar-IQ" dirty="0" smtClean="0"/>
              <a:t>1. تقديم العون والمساعدة ضحايا الحروب من </a:t>
            </a:r>
            <a:r>
              <a:rPr lang="ar-IQ" dirty="0" err="1" smtClean="0"/>
              <a:t>الاطفال</a:t>
            </a:r>
            <a:endParaRPr lang="ar-IQ" dirty="0" smtClean="0"/>
          </a:p>
          <a:p>
            <a:r>
              <a:rPr lang="ar-IQ" dirty="0" smtClean="0"/>
              <a:t>2. تقديم برامج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/>
              <a:t>اطفال</a:t>
            </a:r>
            <a:r>
              <a:rPr lang="ar-IQ" dirty="0" smtClean="0"/>
              <a:t> الدول </a:t>
            </a:r>
            <a:r>
              <a:rPr lang="ar-IQ" dirty="0" err="1" smtClean="0"/>
              <a:t>الاعضاء</a:t>
            </a:r>
            <a:r>
              <a:rPr lang="ar-IQ" dirty="0" smtClean="0"/>
              <a:t> في نطاق الصحة والتغذية والتربية والتعليم .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نهاية المنهج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في نهاية المنهج </a:t>
            </a:r>
            <a:r>
              <a:rPr lang="ar-IQ" dirty="0" err="1" smtClean="0"/>
              <a:t>اود</a:t>
            </a:r>
            <a:r>
              <a:rPr lang="ar-IQ" dirty="0" smtClean="0"/>
              <a:t> تقديم شكري للطلبة </a:t>
            </a:r>
            <a:r>
              <a:rPr lang="ar-IQ" dirty="0" err="1" smtClean="0"/>
              <a:t>الاعزاء</a:t>
            </a:r>
            <a:r>
              <a:rPr lang="ar-IQ" dirty="0" smtClean="0"/>
              <a:t> </a:t>
            </a:r>
            <a:r>
              <a:rPr lang="ar-IQ" dirty="0" err="1" smtClean="0"/>
              <a:t>وامنياتي</a:t>
            </a:r>
            <a:r>
              <a:rPr lang="ar-IQ" dirty="0" smtClean="0"/>
              <a:t> لهم </a:t>
            </a:r>
            <a:r>
              <a:rPr lang="ar-IQ" dirty="0" err="1" smtClean="0"/>
              <a:t>وعوائلهم</a:t>
            </a:r>
            <a:r>
              <a:rPr lang="ar-IQ" dirty="0" smtClean="0"/>
              <a:t> بالصحة والسلامة من كل سوء </a:t>
            </a:r>
          </a:p>
          <a:p>
            <a:r>
              <a:rPr lang="ar-IQ" dirty="0" smtClean="0"/>
              <a:t>دعواتنا لطلبتنا </a:t>
            </a:r>
            <a:r>
              <a:rPr lang="ar-IQ" dirty="0" err="1" smtClean="0"/>
              <a:t>الموفقية</a:t>
            </a:r>
            <a:r>
              <a:rPr lang="ar-IQ" dirty="0" smtClean="0"/>
              <a:t> والنجاح </a:t>
            </a:r>
          </a:p>
          <a:p>
            <a:endParaRPr lang="ar-IQ" dirty="0"/>
          </a:p>
          <a:p>
            <a:r>
              <a:rPr lang="ar-IQ" dirty="0" smtClean="0"/>
              <a:t>أ.م.د. وائل منذر </a:t>
            </a:r>
            <a:r>
              <a:rPr lang="ar-IQ" dirty="0" err="1" smtClean="0"/>
              <a:t>البياتي</a:t>
            </a:r>
            <a:r>
              <a:rPr lang="ar-IQ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235</Words>
  <Application>Microsoft Office PowerPoint</Application>
  <PresentationFormat>عرض على الشاشة (3:4)‏</PresentationFormat>
  <Paragraphs>19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الاهتمام العالمي بالطفل</vt:lpstr>
      <vt:lpstr>اهتمام العالم بالطفل قديم قدم الحياة الانسانية ويمكن حصر انجازات العالم فيما يتعلق بالطفل بثلاث امور رئيسية وهي :-</vt:lpstr>
      <vt:lpstr>اسس الاعلان العالمي لحقوق الطفل </vt:lpstr>
      <vt:lpstr>اهداف منظمة اليونسيف </vt:lpstr>
      <vt:lpstr>نهاية المنهج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الاهتمام العالمي بالطفل</dc:title>
  <dc:creator>hp</dc:creator>
  <cp:lastModifiedBy>hp</cp:lastModifiedBy>
  <cp:revision>10</cp:revision>
  <dcterms:created xsi:type="dcterms:W3CDTF">2020-04-06T11:02:55Z</dcterms:created>
  <dcterms:modified xsi:type="dcterms:W3CDTF">2020-04-06T12:24:29Z</dcterms:modified>
</cp:coreProperties>
</file>