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7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5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5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7569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11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0044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53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77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6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9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2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0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8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6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9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69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5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89F04-2171-4F08-A88C-D93CC191069F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7B20B0-AD70-4834-88E1-2D9C047BE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9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778500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في علم النفس العام</a:t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>الانفعالات</a:t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>الجزء الاول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43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3474" y="1475873"/>
            <a:ext cx="8125326" cy="4543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2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latin typeface="Calibri" panose="020F0502020204030204" pitchFamily="34" charset="0"/>
                <a:ea typeface="Calibri" panose="020F0502020204030204" pitchFamily="34" charset="0"/>
              </a:rPr>
              <a:t>الانفعالات</a:t>
            </a:r>
            <a:endParaRPr lang="en-US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ar-IQ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نتعرض </a:t>
            </a:r>
            <a:r>
              <a:rPr lang="ar-IQ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هذه الحياة الى الكثير من المواقف والمشكلات النفسية والاجتماعية التي يحتمها الواقع المليء بالمتناقضات والتي تجعل </a:t>
            </a:r>
            <a:r>
              <a:rPr lang="ar-IQ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الحياة </a:t>
            </a:r>
            <a:r>
              <a:rPr lang="ar-IQ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لاتسير على وتيرة واحدة فمرة نشعر بالسعادة واخرى نشعر بالحزن والغضب او الخوف ، وفي كل هذه الحالات نعبر عن مشاعرنا بطريقة تختلف عن الاخرى ، ففي السعادة نعبر عنها بالبهجة والمرح وفي الغضب يحدث العدوان والتوتر </a:t>
            </a:r>
            <a:r>
              <a:rPr lang="ar-IQ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والقلق ، وفي </a:t>
            </a:r>
            <a:r>
              <a:rPr lang="ar-IQ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الخوف يهرب الفرد من المكان </a:t>
            </a:r>
            <a:r>
              <a:rPr lang="ar-IQ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الذي  يهدد امنه .                                                        </a:t>
            </a:r>
          </a:p>
          <a:p>
            <a:pPr algn="just"/>
            <a:r>
              <a:rPr lang="ar-IQ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وعندما يتعرض الفرد لموقف انفعالي فهو يتوقف عن القيام بأي نشاط وينصب نشاطه العقلي على موقف الانفعال ، ويؤثر على سلوكه فيقوم بسلوك منفعل يختلف عن سلوكه العادي .                                                                      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30443" y="994611"/>
            <a:ext cx="8606590" cy="412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تعريف الانفعال 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هناك عدة تعاريف </a:t>
            </a:r>
            <a:r>
              <a:rPr lang="ar-IQ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للانفعال </a:t>
            </a: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منها 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الانفعال : هو اضطراب حاد يشمل الفرد كله ويؤثر في سلوكه وخبرته الشعورية ووظائفه الفسيولوجية الداخلية.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الانفعال : هوحالة نفسية معقدة لها مظاهرها العضوية مثل اختلال إفراز الهرمونات وزيادة ضربات القلب واضطراب النفس ، وتاخذ مظاهره النفسية صورة وجدانية قوية تبين القلق والاضطراب وهذا القلق قد يدفع الفرد القيام بسلوك معين يخفف توتره النفسي 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57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316" y="-120316"/>
            <a:ext cx="9865895" cy="6250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ابعاد الانفعالات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1-الجانب الوجداني : ويحتوي على العديد من المشاعر التي تتصل بالاستجابة للموقف الانفعالي كالفرح ، الغضب ، الخوف، الحزن ...الخ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2-شدة الانفعال : يبدو من المظاهر المصاحبة للانفعال فاذا كانت الاعمال والانشطة متميزة بالشدة وكذلك الحالات النفسية المعبرة عن الانفعال والتغيرات الفسيولوجية دل ذلك على شدة الانفعال وبالعكس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3-مدة بقاء الانفعال: تبقى الاستجابة (السلوك) الانفعالي مدة طويلة او قصيرة وفقا للموقف الانفعالي وقوته ، فتكون الاستجابة  قصيرة اذا كان الموقف الانفعالي بسيط ولايستغرق وقتا ، اما اذا كان الموقف الانفعالي شديد كفقد عزيز مثلا( حالة وفاة) فقد يستمر الحزن مدة طويلة.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4-تركيب الانفعال : ان السلوك الانفعالي الناتج عن الموقف الانفعالي قد يكون له اكثر من مظهر ، فمثلا الموقف الانفعالي الذي يسبب الخوف فقد يصاحب الخوف الغضب ، وفي الامراض النفسية قد ينتقل المريض من حالة الفرح الشديد فجأة الى الحزن الشديد.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7468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2610" y="1"/>
            <a:ext cx="9152021" cy="4314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المظاهر الفسيولوجية للانفعالات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تصاحب الحالة الانفعالية تغيرات فسيولوجية تشغل معظم اعضاء الجسم وتؤثر الانفعالات على وظائف الاجهزة العضوية للجسم ، وهذه الانفعالات تتأثر بالعوامل الثقافية والاجتماعية للفرد وبخبراته ومعارفه السابقة ، لذلك فأن الاثار الفسيولوجية ليست ثابتة لكل الناس وهذه المظاهر هي 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1-الجهاز الدوري وضربات القلب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2-المعدة والامعاء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3-الجهاز التنفسي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4-الغدد </a:t>
            </a:r>
            <a:r>
              <a:rPr lang="ar-IQ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والكليتين.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6- العضلات .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986589" y="4002505"/>
            <a:ext cx="8574506" cy="1793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IQ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المظاهر البدنية للانفعال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IQ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ومن </a:t>
            </a: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هذه المظاهر تعبيرات الوجه ، ويمكن ملاحظة ذلك في حالات الدهشة والاشمئزاز والفرح والالم ، بالاضافة تغييرات في نبرة الصوت وكذلك توتر في اليدين وغيرها 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2873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7516" y="88232"/>
            <a:ext cx="8775031" cy="5489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IQ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اضرار </a:t>
            </a:r>
            <a:r>
              <a:rPr lang="ar-IQ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الانفعالات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تسبب الانفعالات الكثير من الاضرار للانسان فسيولوجياً ونفسياً ، وان الاضرار هذه تختلف من فرد لأخر في الموقف الانفعالي الواحد وفقاً للثقافة والبيئة والعمر ، ونتيجة التعرض للانفعالات تظهر الكثير من امراض على الانسان ومنها 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1-تغير في وظائف الكلية فتزداد نسبة البول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2-تظهر امراض الدم والقلب فتزداد كثافة الدم ويصبح قابلاً للتجلط اكثر من المستوى الطبيعي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وقد يؤدي التجلط الى اسداد الشريان التاجي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ارتفاع السكر في الدم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4-ارتفاع ضغط الدم .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IQ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5-تقلصات في المعدة وحالات الامساك والاسهال 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264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7432" y="1211178"/>
            <a:ext cx="7764379" cy="2512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اما من الناحية العقلية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IQ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فأن الانفعالات تؤثر على تفكير الفرد ، فتمنعه عن التفكير او تجعله بطيئاً ، ويقل اصدار الاحكام الصحيحة لدى الفرد كما ويؤثر الانفعال على الذاكرة 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441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8253" y="1122947"/>
            <a:ext cx="8630651" cy="4271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فوائد الانفعالات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ar-IQ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-مواقف الانفعال المتصلة بالفرح تعد مصدرا من مصادر السعادة والسرور .</a:t>
            </a:r>
            <a:endParaRPr lang="en-US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2-اطلاق الشحنات النفسية واخراجها بدلا من كبتها .</a:t>
            </a:r>
            <a:endParaRPr lang="en-US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3-للانفعالات قيمة في كونها دفاعية ، فالخوف يحافظ على النوع والبقاء مما يدفعه للاحتراس والحذر ، والغضب يؤدي بالفرد للعمل على ازالة العقبات.</a:t>
            </a:r>
            <a:endParaRPr lang="en-US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 تنمية العلاقات الاجتماعية بين الافراد فعندما يفرح الانسان يشاركه الاخرون فرحه ، وعندما يحزن يواسونه .</a:t>
            </a:r>
            <a:endParaRPr lang="en-US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IQ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5-الانفعالات تدفع الفرد المواصلة في العمل وتحقيق الاهداف .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85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607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Trebuchet MS</vt:lpstr>
      <vt:lpstr>Wingdings 3</vt:lpstr>
      <vt:lpstr>Facet</vt:lpstr>
      <vt:lpstr>محاضرة في علم النفس العام  الانفعالات  الجزء الاول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في علم النفس العام  الانفعالات  الجزء الاول</dc:title>
  <dc:creator>FIRAS SALIM</dc:creator>
  <cp:lastModifiedBy>FIRAS SALIM</cp:lastModifiedBy>
  <cp:revision>9</cp:revision>
  <dcterms:created xsi:type="dcterms:W3CDTF">2020-04-04T07:22:22Z</dcterms:created>
  <dcterms:modified xsi:type="dcterms:W3CDTF">2020-04-04T08:01:47Z</dcterms:modified>
</cp:coreProperties>
</file>