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94" r:id="rId3"/>
    <p:sldId id="291" r:id="rId4"/>
    <p:sldId id="292" r:id="rId5"/>
    <p:sldId id="296" r:id="rId6"/>
    <p:sldId id="295" r:id="rId7"/>
    <p:sldId id="297" r:id="rId8"/>
    <p:sldId id="298" r:id="rId9"/>
    <p:sldId id="29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6394BF9-65BE-4A78-8BD2-2871BCEA643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15A320-68D7-4582-AC0B-2C2F6B1922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62400" y="5373708"/>
            <a:ext cx="388119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ar-IQ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م.رواء ابراهيم عيسى</a:t>
            </a:r>
            <a:endParaRPr lang="en-US" sz="40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609600"/>
            <a:ext cx="21068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</a:t>
            </a:r>
            <a:r>
              <a:rPr lang="en-US" sz="4800" baseline="30000" dirty="0" smtClean="0"/>
              <a:t>st</a:t>
            </a:r>
            <a:r>
              <a:rPr lang="en-US" sz="4800" dirty="0" smtClean="0"/>
              <a:t> class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148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34"/>
    </mc:Choice>
    <mc:Fallback xmlns="">
      <p:transition spd="slow" advTm="1903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91000" y="2133600"/>
            <a:ext cx="192873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طرق وانماط </a:t>
            </a:r>
          </a:p>
          <a:p>
            <a:pPr algn="ctr"/>
            <a:r>
              <a:rPr lang="ar-IQ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عرض الشرائح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4330" y="556695"/>
            <a:ext cx="6479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طرق وانماط عرض الشرائح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67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25"/>
    </mc:Choice>
    <mc:Fallback xmlns="">
      <p:transition spd="slow" advTm="1182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02732"/>
            <a:ext cx="8382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sz="2800" b="1" dirty="0" smtClean="0"/>
              <a:t>هناك عدة طرق لعرض الشرائح وهي :-</a:t>
            </a:r>
            <a:endParaRPr lang="en-US" sz="2800" b="1" dirty="0" smtClean="0"/>
          </a:p>
          <a:p>
            <a:pPr algn="r"/>
            <a:r>
              <a:rPr lang="ar-IQ" dirty="0" smtClean="0"/>
              <a:t> </a:t>
            </a:r>
          </a:p>
          <a:p>
            <a:pPr algn="r"/>
            <a:r>
              <a:rPr lang="en-US" sz="2400" b="1" u="sng" dirty="0">
                <a:cs typeface="+mj-cs"/>
              </a:rPr>
              <a:t>Normal</a:t>
            </a:r>
            <a:r>
              <a:rPr lang="ar-IQ" sz="2400" b="1" u="sng" dirty="0">
                <a:cs typeface="+mj-cs"/>
              </a:rPr>
              <a:t> </a:t>
            </a:r>
            <a:r>
              <a:rPr lang="en-US" sz="2400" b="1" u="sng" dirty="0">
                <a:cs typeface="+mj-cs"/>
              </a:rPr>
              <a:t>(1</a:t>
            </a:r>
            <a:endParaRPr lang="ar-IQ" sz="2400" b="1" u="sng" dirty="0">
              <a:cs typeface="+mj-cs"/>
            </a:endParaRPr>
          </a:p>
          <a:p>
            <a:pPr algn="r"/>
            <a:endParaRPr lang="ar-IQ" dirty="0"/>
          </a:p>
          <a:p>
            <a:pPr algn="r"/>
            <a:r>
              <a:rPr lang="ar-IQ" sz="2400" b="1" dirty="0" smtClean="0"/>
              <a:t>العرض العادي ويقصد به عرض الشرائح بالطريقة العادية والمعروفة وهي عبارة عن شريحة كبيرة شريحة مصغرة وصندوق الملاحظات ويمكن تنفيذة باحدى الطرق </a:t>
            </a:r>
          </a:p>
          <a:p>
            <a:pPr algn="r"/>
            <a:r>
              <a:rPr lang="ar-IQ" sz="2400" b="1" dirty="0" smtClean="0"/>
              <a:t>التالية</a:t>
            </a:r>
          </a:p>
          <a:p>
            <a:pPr marL="342900" indent="-342900">
              <a:buAutoNum type="alphaUcParenR"/>
            </a:pPr>
            <a:r>
              <a:rPr lang="en-US" sz="2000" dirty="0" smtClean="0"/>
              <a:t>View           Presentation Views               Normal</a:t>
            </a:r>
          </a:p>
          <a:p>
            <a:pPr marL="342900" indent="-342900">
              <a:buAutoNum type="alphaUcParenR"/>
            </a:pPr>
            <a:endParaRPr lang="en-US" sz="2000" dirty="0" smtClean="0"/>
          </a:p>
          <a:p>
            <a:r>
              <a:rPr lang="ar-IQ" sz="2000" dirty="0" smtClean="0"/>
              <a:t>من قائمة </a:t>
            </a:r>
            <a:r>
              <a:rPr lang="en-US" sz="2000" dirty="0"/>
              <a:t>View </a:t>
            </a:r>
            <a:r>
              <a:rPr lang="ar-IQ" sz="2000" dirty="0" smtClean="0"/>
              <a:t>تبويب </a:t>
            </a:r>
            <a:r>
              <a:rPr lang="en-US" sz="2000" dirty="0"/>
              <a:t>Presentation </a:t>
            </a:r>
            <a:r>
              <a:rPr lang="en-US" sz="2000" dirty="0" smtClean="0"/>
              <a:t>Views</a:t>
            </a:r>
            <a:r>
              <a:rPr lang="ar-IQ" sz="2000" dirty="0" smtClean="0"/>
              <a:t>نختار 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B)</a:t>
            </a:r>
            <a:r>
              <a:rPr lang="ar-IQ" sz="2000" dirty="0" smtClean="0"/>
              <a:t>من شريط العرض نضغط على ايقونة         </a:t>
            </a:r>
            <a:endParaRPr lang="en-US" sz="2000" dirty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pPr marL="342900" indent="-342900">
              <a:buAutoNum type="alphaUcParenR"/>
            </a:pPr>
            <a:endParaRPr lang="ar-IQ" dirty="0" smtClean="0"/>
          </a:p>
        </p:txBody>
      </p:sp>
      <p:sp>
        <p:nvSpPr>
          <p:cNvPr id="3" name="Rectangle 2"/>
          <p:cNvSpPr/>
          <p:nvPr/>
        </p:nvSpPr>
        <p:spPr>
          <a:xfrm>
            <a:off x="2362200" y="317957"/>
            <a:ext cx="39212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طرق وانماط عرض الشرائح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87236" y="3886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876800" y="3886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80" y="4793456"/>
            <a:ext cx="5334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520" y="4191000"/>
            <a:ext cx="5715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80" y="5486400"/>
            <a:ext cx="653241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838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754"/>
    </mc:Choice>
    <mc:Fallback xmlns="">
      <p:transition spd="slow" advTm="7575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39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97"/>
    </mc:Choice>
    <mc:Fallback xmlns="">
      <p:transition spd="slow" advTm="1079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6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01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68"/>
    </mc:Choice>
    <mc:Fallback xmlns="">
      <p:transition spd="slow" advTm="1176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38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u="sng" dirty="0" smtClean="0">
                <a:cs typeface="+mj-cs"/>
              </a:rPr>
              <a:t>Slide Sorter (2</a:t>
            </a:r>
            <a:endParaRPr lang="ar-IQ" sz="2400" b="1" u="sng" dirty="0">
              <a:cs typeface="+mj-cs"/>
            </a:endParaRPr>
          </a:p>
          <a:p>
            <a:pPr algn="r"/>
            <a:endParaRPr lang="ar-IQ" dirty="0"/>
          </a:p>
          <a:p>
            <a:pPr algn="r"/>
            <a:r>
              <a:rPr lang="ar-IQ" sz="2400" b="1" dirty="0" smtClean="0"/>
              <a:t>فارز الشرائح  ويقصد به عرض الشرائح المصغرة وذلك لغرض استبدال شريحة مكان اخرى اوحذف اونسخ شريحة ويمكن تنفيذها باحدى الطرق التالية</a:t>
            </a:r>
          </a:p>
          <a:p>
            <a:pPr marL="342900" indent="-342900">
              <a:buAutoNum type="alphaUcParenR"/>
            </a:pPr>
            <a:r>
              <a:rPr lang="en-US" sz="2000" dirty="0" smtClean="0"/>
              <a:t>View           Presentation Views               slide sorter</a:t>
            </a:r>
          </a:p>
          <a:p>
            <a:pPr marL="342900" indent="-342900">
              <a:buAutoNum type="alphaUcParenR"/>
            </a:pPr>
            <a:endParaRPr lang="en-US" sz="2000" dirty="0" smtClean="0"/>
          </a:p>
          <a:p>
            <a:r>
              <a:rPr lang="ar-IQ" sz="2000" dirty="0" smtClean="0"/>
              <a:t>من قائمة </a:t>
            </a:r>
            <a:r>
              <a:rPr lang="en-US" sz="2000" dirty="0"/>
              <a:t>View </a:t>
            </a:r>
            <a:r>
              <a:rPr lang="ar-IQ" sz="2000" dirty="0" smtClean="0"/>
              <a:t>تبويب </a:t>
            </a:r>
            <a:r>
              <a:rPr lang="en-US" sz="2000" dirty="0"/>
              <a:t>Presentation </a:t>
            </a:r>
            <a:r>
              <a:rPr lang="en-US" sz="2000" dirty="0" smtClean="0"/>
              <a:t>Views</a:t>
            </a:r>
            <a:r>
              <a:rPr lang="ar-IQ" sz="2000" dirty="0" smtClean="0"/>
              <a:t>نختار </a:t>
            </a:r>
            <a:endParaRPr lang="en-US" sz="2000" dirty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pPr marL="342900" indent="-342900">
              <a:buAutoNum type="alphaUcParenR"/>
            </a:pPr>
            <a:endParaRPr lang="en-US" sz="2000" dirty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r>
              <a:rPr lang="en-US" sz="2000" dirty="0" smtClean="0"/>
              <a:t>B)</a:t>
            </a:r>
            <a:r>
              <a:rPr lang="ar-IQ" sz="2000" dirty="0" smtClean="0"/>
              <a:t>من شريط العرض نضغط على ايقونة              </a:t>
            </a:r>
          </a:p>
          <a:p>
            <a:endParaRPr lang="en-US" sz="2000" dirty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pPr marL="342900" indent="-342900">
              <a:buAutoNum type="alphaUcParenR"/>
            </a:pPr>
            <a:endParaRPr lang="ar-IQ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17960" y="259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4953000" y="259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366" y="2919455"/>
            <a:ext cx="704850" cy="993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432" y="3926780"/>
            <a:ext cx="815419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87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20"/>
    </mc:Choice>
    <mc:Fallback xmlns="">
      <p:transition spd="slow" advTm="4572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56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57"/>
    </mc:Choice>
    <mc:Fallback xmlns="">
      <p:transition spd="slow" advTm="1745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38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u="sng" dirty="0" smtClean="0">
                <a:cs typeface="+mj-cs"/>
              </a:rPr>
              <a:t>Slide Show(3</a:t>
            </a:r>
            <a:endParaRPr lang="ar-IQ" sz="2400" b="1" u="sng" dirty="0">
              <a:cs typeface="+mj-cs"/>
            </a:endParaRPr>
          </a:p>
          <a:p>
            <a:pPr algn="r"/>
            <a:endParaRPr lang="ar-IQ" dirty="0"/>
          </a:p>
          <a:p>
            <a:pPr algn="r"/>
            <a:r>
              <a:rPr lang="ar-IQ" sz="2400" b="1" dirty="0" smtClean="0"/>
              <a:t>عرض الشرائح ويقصد به عرض الشرائح ملئ الشاشةاو شاشة كاملة ويمكن تنفيذها باحدى الطرق التالية</a:t>
            </a:r>
          </a:p>
          <a:p>
            <a:pPr marL="342900" indent="-342900">
              <a:buAutoNum type="alphaUcParenR"/>
            </a:pPr>
            <a:r>
              <a:rPr lang="en-US" sz="2000" dirty="0" smtClean="0"/>
              <a:t>Slide show          start slide show</a:t>
            </a:r>
          </a:p>
          <a:p>
            <a:pPr marL="342900" indent="-342900">
              <a:buAutoNum type="alphaUcParenR"/>
            </a:pPr>
            <a:endParaRPr lang="en-US" sz="2000" dirty="0" smtClean="0"/>
          </a:p>
          <a:p>
            <a:r>
              <a:rPr lang="ar-IQ" sz="2000" dirty="0" smtClean="0"/>
              <a:t>من قائمة </a:t>
            </a:r>
            <a:r>
              <a:rPr lang="en-US" sz="2000" dirty="0"/>
              <a:t>Slide show</a:t>
            </a:r>
            <a:r>
              <a:rPr lang="en-US" sz="2000" dirty="0" smtClean="0"/>
              <a:t> </a:t>
            </a:r>
            <a:r>
              <a:rPr lang="ar-IQ" sz="2000" dirty="0" smtClean="0"/>
              <a:t>تبويب </a:t>
            </a:r>
            <a:r>
              <a:rPr lang="en-US" sz="2000" dirty="0"/>
              <a:t>start slide </a:t>
            </a:r>
            <a:r>
              <a:rPr lang="en-US" sz="2000" dirty="0" smtClean="0"/>
              <a:t>show</a:t>
            </a:r>
            <a:endParaRPr lang="en-US" sz="2000" dirty="0"/>
          </a:p>
          <a:p>
            <a:endParaRPr lang="ar-IQ" sz="2000" dirty="0" smtClean="0"/>
          </a:p>
          <a:p>
            <a:endParaRPr lang="ar-IQ" sz="2000" dirty="0" smtClean="0"/>
          </a:p>
          <a:p>
            <a:endParaRPr lang="en-US" sz="2000" dirty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endParaRPr lang="ar-IQ" sz="2000" dirty="0" smtClean="0"/>
          </a:p>
          <a:p>
            <a:r>
              <a:rPr lang="en-US" sz="2000" dirty="0" smtClean="0"/>
              <a:t>B)</a:t>
            </a:r>
            <a:r>
              <a:rPr lang="ar-IQ" sz="2000" dirty="0" smtClean="0"/>
              <a:t>من شريط العرض نضغط على ايقونة              </a:t>
            </a:r>
          </a:p>
          <a:p>
            <a:endParaRPr lang="ar-IQ" sz="2000" dirty="0" smtClean="0"/>
          </a:p>
          <a:p>
            <a:endParaRPr lang="ar-IQ" sz="2000" dirty="0"/>
          </a:p>
          <a:p>
            <a:r>
              <a:rPr lang="en-US" sz="2000" dirty="0" smtClean="0"/>
              <a:t>C)</a:t>
            </a:r>
            <a:r>
              <a:rPr lang="ar-IQ" sz="2000" dirty="0" smtClean="0"/>
              <a:t>الضغط على مفتاح </a:t>
            </a:r>
            <a:r>
              <a:rPr lang="en-US" sz="2000" dirty="0" smtClean="0"/>
              <a:t>F5 </a:t>
            </a:r>
            <a:r>
              <a:rPr lang="ar-IQ" sz="2000" dirty="0" smtClean="0"/>
              <a:t>من لوحة المفاتيح</a:t>
            </a:r>
          </a:p>
          <a:p>
            <a:endParaRPr lang="en-US" sz="2000" dirty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pPr marL="342900" indent="-342900">
              <a:buAutoNum type="alphaUcParenR"/>
            </a:pPr>
            <a:endParaRPr lang="en-US" sz="2000" dirty="0" smtClean="0"/>
          </a:p>
          <a:p>
            <a:pPr marL="342900" indent="-342900">
              <a:buAutoNum type="alphaUcParenR"/>
            </a:pPr>
            <a:endParaRPr lang="ar-IQ" dirty="0" smtClean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26" y="4281270"/>
            <a:ext cx="779369" cy="669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تسجيل عرض شرائح مع توقيتات الشريحة والسرد - دعم Off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36" y="3072973"/>
            <a:ext cx="7813964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2362200" y="213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27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61"/>
    </mc:Choice>
    <mc:Fallback xmlns="">
      <p:transition spd="slow" advTm="5946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199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1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34"/>
    </mc:Choice>
    <mc:Fallback xmlns="">
      <p:transition spd="slow" advTm="12634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241</TotalTime>
  <Words>158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39</cp:revision>
  <dcterms:created xsi:type="dcterms:W3CDTF">2020-03-29T20:10:10Z</dcterms:created>
  <dcterms:modified xsi:type="dcterms:W3CDTF">2020-04-02T17:39:59Z</dcterms:modified>
</cp:coreProperties>
</file>