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  <p:sldId id="279" r:id="rId7"/>
    <p:sldId id="280" r:id="rId8"/>
    <p:sldId id="262" r:id="rId9"/>
    <p:sldId id="281" r:id="rId10"/>
    <p:sldId id="282" r:id="rId11"/>
    <p:sldId id="283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4BF9-65BE-4A78-8BD2-2871BCEA643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3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4BF9-65BE-4A78-8BD2-2871BCEA643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9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4BF9-65BE-4A78-8BD2-2871BCEA643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3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4BF9-65BE-4A78-8BD2-2871BCEA643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6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4BF9-65BE-4A78-8BD2-2871BCEA643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4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4BF9-65BE-4A78-8BD2-2871BCEA643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7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4BF9-65BE-4A78-8BD2-2871BCEA643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4BF9-65BE-4A78-8BD2-2871BCEA643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9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4BF9-65BE-4A78-8BD2-2871BCEA643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9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4BF9-65BE-4A78-8BD2-2871BCEA643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1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4BF9-65BE-4A78-8BD2-2871BCEA643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2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94BF9-65BE-4A78-8BD2-2871BCEA643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5A320-68D7-4582-AC0B-2C2F6B192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pt 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5250597"/>
            <a:ext cx="21068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1</a:t>
            </a:r>
            <a:r>
              <a:rPr lang="en-US" sz="4800" baseline="30000" dirty="0" smtClean="0"/>
              <a:t>st</a:t>
            </a:r>
            <a:r>
              <a:rPr lang="en-US" sz="4800" dirty="0" smtClean="0"/>
              <a:t> class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2631404" y="6081594"/>
            <a:ext cx="3881191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ar-IQ" sz="40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م.رواء ابراهيم عيسى</a:t>
            </a:r>
            <a:endParaRPr lang="en-US" sz="40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481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3505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143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185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2895600" cy="525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Heart 2"/>
          <p:cNvSpPr/>
          <p:nvPr/>
        </p:nvSpPr>
        <p:spPr>
          <a:xfrm rot="1001954">
            <a:off x="5943600" y="533400"/>
            <a:ext cx="2133600" cy="3505200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91000" y="46482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000" b="1" dirty="0" smtClean="0"/>
              <a:t>طلاب المرحلة الأولى</a:t>
            </a:r>
          </a:p>
          <a:p>
            <a:pPr algn="ctr"/>
            <a:r>
              <a:rPr lang="ar-IQ" sz="4000" b="1" dirty="0" smtClean="0"/>
              <a:t>قسم الحاسبات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9278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313" y="1371600"/>
            <a:ext cx="5937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حذف ومضاعفة الشريحة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7948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إضافة شرائح وإعادة ترتيبها وتكرارها وحذفها في PowerPoint‏ - دعم Off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51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51262" y="228600"/>
            <a:ext cx="51641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800" b="1" dirty="0" smtClean="0"/>
              <a:t>مضاعفة الشريحة:تكرار الشريحة</a:t>
            </a:r>
          </a:p>
          <a:p>
            <a:r>
              <a:rPr lang="ar-IQ" sz="2800" dirty="0" smtClean="0"/>
              <a:t> </a:t>
            </a:r>
            <a:r>
              <a:rPr lang="en-US" sz="2800" dirty="0" smtClean="0"/>
              <a:t>Home       clipboard       Duplicate</a:t>
            </a:r>
          </a:p>
          <a:p>
            <a:r>
              <a:rPr lang="ar-IQ" sz="2800" dirty="0" smtClean="0"/>
              <a:t>من قائمة</a:t>
            </a:r>
            <a:r>
              <a:rPr lang="en-US" sz="2800" dirty="0" smtClean="0"/>
              <a:t> home</a:t>
            </a:r>
            <a:r>
              <a:rPr lang="ar-IQ" sz="2800" dirty="0" smtClean="0"/>
              <a:t> تبويب</a:t>
            </a:r>
            <a:r>
              <a:rPr lang="en-US" sz="2800" dirty="0" smtClean="0"/>
              <a:t> clipboard </a:t>
            </a:r>
            <a:r>
              <a:rPr lang="ar-IQ" sz="2800" dirty="0" smtClean="0"/>
              <a:t>نختار ايعاز   </a:t>
            </a:r>
            <a:r>
              <a:rPr lang="en-US" sz="2800" dirty="0" smtClean="0"/>
              <a:t>Duplicate</a:t>
            </a:r>
          </a:p>
          <a:p>
            <a:r>
              <a:rPr lang="en-US" sz="2800" dirty="0" smtClean="0"/>
              <a:t>2)</a:t>
            </a:r>
            <a:r>
              <a:rPr lang="en-US" sz="2800" dirty="0" err="1" smtClean="0"/>
              <a:t>Ctrl+D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3) Right click </a:t>
            </a:r>
            <a:r>
              <a:rPr lang="ar-IQ" sz="2800" dirty="0" smtClean="0"/>
              <a:t>    </a:t>
            </a:r>
            <a:r>
              <a:rPr lang="en-US" sz="2800" dirty="0" smtClean="0"/>
              <a:t>Duplicate</a:t>
            </a:r>
          </a:p>
          <a:p>
            <a:pPr algn="r"/>
            <a:r>
              <a:rPr lang="ar-IQ" sz="2800" dirty="0" smtClean="0"/>
              <a:t>نظغط بزر الفارة الأيمن على </a:t>
            </a:r>
          </a:p>
          <a:p>
            <a:pPr algn="r"/>
            <a:r>
              <a:rPr lang="ar-IQ" sz="2800" dirty="0" smtClean="0"/>
              <a:t>الشريحة ثم نختار تكرار الشريحة</a:t>
            </a:r>
            <a:endParaRPr lang="en-US" sz="2800" dirty="0" smtClean="0"/>
          </a:p>
          <a:p>
            <a:pPr algn="r"/>
            <a:endParaRPr lang="en-US" sz="2800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823257" y="1011382"/>
            <a:ext cx="4175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781800" y="928255"/>
            <a:ext cx="4175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674228" y="3124200"/>
            <a:ext cx="4175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549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51262" y="228600"/>
            <a:ext cx="51641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800" b="1" dirty="0" smtClean="0"/>
              <a:t>حذف شريحة:</a:t>
            </a:r>
          </a:p>
          <a:p>
            <a:r>
              <a:rPr lang="ar-IQ" sz="2800" dirty="0" smtClean="0"/>
              <a:t>1</a:t>
            </a:r>
            <a:r>
              <a:rPr lang="en-US" sz="2800" dirty="0" smtClean="0"/>
              <a:t>)</a:t>
            </a:r>
            <a:r>
              <a:rPr lang="ar-IQ" sz="2800" dirty="0" smtClean="0"/>
              <a:t>نحدد الشريحة ثم نضغط على مفتاح </a:t>
            </a:r>
            <a:r>
              <a:rPr lang="en-US" sz="2800" dirty="0" smtClean="0"/>
              <a:t>Delete </a:t>
            </a:r>
            <a:r>
              <a:rPr lang="ar-IQ" sz="2800" dirty="0" smtClean="0"/>
              <a:t>من لوحة المفاتيح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2) Right click </a:t>
            </a:r>
            <a:r>
              <a:rPr lang="ar-IQ" sz="2800" dirty="0" smtClean="0"/>
              <a:t>    </a:t>
            </a:r>
            <a:r>
              <a:rPr lang="en-US" sz="2800" dirty="0" smtClean="0"/>
              <a:t>Delete</a:t>
            </a:r>
            <a:endParaRPr lang="ar-IQ" sz="2800" dirty="0" smtClean="0"/>
          </a:p>
          <a:p>
            <a:pPr algn="r"/>
            <a:r>
              <a:rPr lang="ar-IQ" sz="2800" dirty="0" smtClean="0"/>
              <a:t>نظغط بزر الفارة الأيمن على الشريحة ثم نختار حذف</a:t>
            </a:r>
            <a:endParaRPr lang="en-US" sz="2800" dirty="0" smtClean="0"/>
          </a:p>
          <a:p>
            <a:pPr algn="r"/>
            <a:endParaRPr lang="en-US" sz="2800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674228" y="2209800"/>
            <a:ext cx="4175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55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51262" y="228600"/>
            <a:ext cx="51641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800" b="1" dirty="0" smtClean="0"/>
              <a:t>لأضافة تخطيط  غير جاهز للشريحة:</a:t>
            </a:r>
          </a:p>
          <a:p>
            <a:pPr algn="r"/>
            <a:r>
              <a:rPr lang="ar-IQ" sz="2800" b="1" dirty="0" smtClean="0"/>
              <a:t>نتبع احد الطرق من المحاضرة السابقة </a:t>
            </a:r>
          </a:p>
          <a:p>
            <a:pPr algn="r"/>
            <a:r>
              <a:rPr lang="ar-IQ" sz="2800" b="1" dirty="0" smtClean="0"/>
              <a:t>ونختار   </a:t>
            </a:r>
            <a:r>
              <a:rPr lang="en-US" sz="2800" b="1" dirty="0" smtClean="0"/>
              <a:t>blank</a:t>
            </a:r>
            <a:r>
              <a:rPr lang="ar-IQ" sz="28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8698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2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852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810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756" y="76200"/>
            <a:ext cx="4922044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080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195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409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87</Words>
  <Application>Microsoft Office PowerPoint</Application>
  <PresentationFormat>On-screen Show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boxnet</dc:creator>
  <cp:lastModifiedBy>boxnet</cp:lastModifiedBy>
  <cp:revision>18</cp:revision>
  <dcterms:created xsi:type="dcterms:W3CDTF">2020-03-29T20:10:10Z</dcterms:created>
  <dcterms:modified xsi:type="dcterms:W3CDTF">2020-03-30T20:31:36Z</dcterms:modified>
</cp:coreProperties>
</file>