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0" r:id="rId3"/>
    <p:sldId id="276" r:id="rId4"/>
    <p:sldId id="270" r:id="rId5"/>
    <p:sldId id="275" r:id="rId6"/>
    <p:sldId id="271" r:id="rId7"/>
    <p:sldId id="281" r:id="rId8"/>
    <p:sldId id="282" r:id="rId9"/>
    <p:sldId id="283" r:id="rId10"/>
    <p:sldId id="279" r:id="rId11"/>
    <p:sldId id="277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9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1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2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5029200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3504" y="533400"/>
            <a:ext cx="388119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IQ" sz="4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م.رواء ابراهيم عيسى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38862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1st class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72949" y="4936867"/>
            <a:ext cx="44775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م.رواء ابراهيم عيسى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4"/>
    </mc:Choice>
    <mc:Fallback xmlns="">
      <p:transition spd="slow" advTm="94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9800" cy="768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8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3"/>
    </mc:Choice>
    <mc:Fallback xmlns="">
      <p:transition spd="slow" advTm="122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5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6"/>
    </mc:Choice>
    <mc:Fallback xmlns="">
      <p:transition spd="slow" advTm="206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4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0"/>
    </mc:Choice>
    <mc:Fallback xmlns="">
      <p:transition spd="slow" advTm="251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04800"/>
            <a:ext cx="5428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لإضافة تصميم للشريحة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523999"/>
            <a:ext cx="8882062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1"/>
    </mc:Choice>
    <mc:Fallback xmlns="">
      <p:transition spd="slow" advTm="108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19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304800"/>
            <a:ext cx="843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dirty="0"/>
              <a:t>Design       Themes</a:t>
            </a:r>
          </a:p>
          <a:p>
            <a:pPr eaLnBrk="1" hangingPunct="1">
              <a:buFontTx/>
              <a:buAutoNum type="arabicParenR"/>
            </a:pPr>
            <a:r>
              <a:rPr lang="en-US" dirty="0"/>
              <a:t>Design        Background       </a:t>
            </a:r>
            <a:r>
              <a:rPr lang="en-US" dirty="0" err="1"/>
              <a:t>Formate</a:t>
            </a:r>
            <a:r>
              <a:rPr lang="en-US" dirty="0"/>
              <a:t> background</a:t>
            </a:r>
          </a:p>
          <a:p>
            <a:pPr eaLnBrk="1" hangingPunct="1">
              <a:buFontTx/>
              <a:buAutoNum type="arabicParenR"/>
            </a:pPr>
            <a:r>
              <a:rPr lang="en-US" dirty="0"/>
              <a:t>Right click         </a:t>
            </a:r>
            <a:r>
              <a:rPr lang="en-US" dirty="0" err="1"/>
              <a:t>Formate</a:t>
            </a:r>
            <a:r>
              <a:rPr lang="en-US" dirty="0"/>
              <a:t> background           </a:t>
            </a:r>
          </a:p>
        </p:txBody>
      </p:sp>
    </p:spTree>
    <p:extLst>
      <p:ext uri="{BB962C8B-B14F-4D97-AF65-F5344CB8AC3E}">
        <p14:creationId xmlns:p14="http://schemas.microsoft.com/office/powerpoint/2010/main" val="21445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61"/>
    </mc:Choice>
    <mc:Fallback xmlns="">
      <p:transition spd="slow" advTm="275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419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4724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0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00"/>
    </mc:Choice>
    <mc:Fallback xmlns="">
      <p:transition spd="slow" advTm="214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8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10"/>
    </mc:Choice>
    <mc:Fallback xmlns="">
      <p:transition spd="slow" advTm="465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33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76199"/>
            <a:ext cx="3810000" cy="686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0"/>
    </mc:Choice>
    <mc:Fallback xmlns="">
      <p:transition spd="slow" advTm="155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1"/>
    </mc:Choice>
    <mc:Fallback xmlns="">
      <p:transition spd="slow" advTm="122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9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"/>
    </mc:Choice>
    <mc:Fallback xmlns="">
      <p:transition spd="slow" advTm="25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1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"/>
    </mc:Choice>
    <mc:Fallback xmlns="">
      <p:transition spd="slow" advTm="103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21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boxnet</dc:creator>
  <cp:lastModifiedBy>boxnet</cp:lastModifiedBy>
  <cp:revision>22</cp:revision>
  <dcterms:created xsi:type="dcterms:W3CDTF">2020-03-29T20:10:10Z</dcterms:created>
  <dcterms:modified xsi:type="dcterms:W3CDTF">2020-03-31T23:38:34Z</dcterms:modified>
</cp:coreProperties>
</file>