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4E723B-A764-4711-8534-D7FD776178C9}" type="datetimeFigureOut">
              <a:rPr lang="ar-IQ" smtClean="0"/>
              <a:t>03/08/1441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784084-2F55-49BF-9AB6-98B38517BE8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642918"/>
            <a:ext cx="6400800" cy="5929354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ar-IQ" b="1" dirty="0">
                <a:solidFill>
                  <a:schemeClr val="tx1"/>
                </a:solidFill>
              </a:rPr>
              <a:t> </a:t>
            </a:r>
            <a:r>
              <a:rPr lang="ar-IQ" sz="2200" b="1" dirty="0" err="1" smtClean="0">
                <a:solidFill>
                  <a:schemeClr val="tx1"/>
                </a:solidFill>
              </a:rPr>
              <a:t>للا</a:t>
            </a:r>
            <a:r>
              <a:rPr lang="ar-IQ" sz="2200" dirty="0" err="1" smtClean="0">
                <a:solidFill>
                  <a:schemeClr val="tx1"/>
                </a:solidFill>
              </a:rPr>
              <a:t>قدمين</a:t>
            </a:r>
            <a:r>
              <a:rPr lang="ar-IQ" sz="2200" dirty="0" smtClean="0">
                <a:solidFill>
                  <a:schemeClr val="tx1"/>
                </a:solidFill>
              </a:rPr>
              <a:t> </a:t>
            </a:r>
            <a:r>
              <a:rPr lang="ar-IQ" sz="2200" dirty="0" smtClean="0">
                <a:solidFill>
                  <a:schemeClr val="tx1"/>
                </a:solidFill>
              </a:rPr>
              <a:t>قواعد ورسوم في كتابه المخطوطات فصلوا القول فيها في الكتب </a:t>
            </a:r>
            <a:r>
              <a:rPr lang="ar-IQ" sz="2200" dirty="0" err="1" smtClean="0">
                <a:solidFill>
                  <a:schemeClr val="tx1"/>
                </a:solidFill>
              </a:rPr>
              <a:t>المعنيه</a:t>
            </a:r>
            <a:r>
              <a:rPr lang="ar-IQ" sz="2200" dirty="0" smtClean="0">
                <a:solidFill>
                  <a:schemeClr val="tx1"/>
                </a:solidFill>
              </a:rPr>
              <a:t> بتدوين الحديث وضبطه والكتب المعنية </a:t>
            </a:r>
            <a:r>
              <a:rPr lang="ar-IQ" sz="2200" dirty="0" err="1" smtClean="0">
                <a:solidFill>
                  <a:schemeClr val="tx1"/>
                </a:solidFill>
              </a:rPr>
              <a:t>باصول</a:t>
            </a:r>
            <a:r>
              <a:rPr lang="ar-IQ" sz="2200" dirty="0" smtClean="0">
                <a:solidFill>
                  <a:schemeClr val="tx1"/>
                </a:solidFill>
              </a:rPr>
              <a:t> الخط </a:t>
            </a:r>
            <a:r>
              <a:rPr lang="ar-IQ" sz="2200" dirty="0" err="1" smtClean="0">
                <a:solidFill>
                  <a:schemeClr val="tx1"/>
                </a:solidFill>
              </a:rPr>
              <a:t>والاملاء</a:t>
            </a:r>
            <a:r>
              <a:rPr lang="ar-IQ" sz="2200" dirty="0" smtClean="0">
                <a:solidFill>
                  <a:schemeClr val="tx1"/>
                </a:solidFill>
              </a:rPr>
              <a:t> .</a:t>
            </a:r>
          </a:p>
          <a:p>
            <a:pPr algn="r"/>
            <a:endParaRPr lang="ar-IQ" sz="2200" dirty="0" smtClean="0">
              <a:solidFill>
                <a:schemeClr val="tx1"/>
              </a:solidFill>
            </a:endParaRPr>
          </a:p>
          <a:p>
            <a:pPr algn="r"/>
            <a:r>
              <a:rPr lang="ar-IQ" sz="2200" dirty="0" err="1" smtClean="0">
                <a:solidFill>
                  <a:schemeClr val="tx1"/>
                </a:solidFill>
              </a:rPr>
              <a:t>فاما</a:t>
            </a:r>
            <a:r>
              <a:rPr lang="ar-IQ" sz="2200" dirty="0" smtClean="0">
                <a:solidFill>
                  <a:schemeClr val="tx1"/>
                </a:solidFill>
              </a:rPr>
              <a:t> الكتب </a:t>
            </a:r>
            <a:r>
              <a:rPr lang="ar-IQ" sz="2200" dirty="0" err="1" smtClean="0">
                <a:solidFill>
                  <a:schemeClr val="tx1"/>
                </a:solidFill>
              </a:rPr>
              <a:t>المعنيه</a:t>
            </a:r>
            <a:r>
              <a:rPr lang="ar-IQ" sz="2200" dirty="0" smtClean="0">
                <a:solidFill>
                  <a:schemeClr val="tx1"/>
                </a:solidFill>
              </a:rPr>
              <a:t> بتدوين الحديث  وضبطه فقد شددت في تحري الضبط </a:t>
            </a:r>
            <a:r>
              <a:rPr lang="ar-IQ" sz="2200" dirty="0" err="1" smtClean="0">
                <a:solidFill>
                  <a:schemeClr val="tx1"/>
                </a:solidFill>
              </a:rPr>
              <a:t>والدقه</a:t>
            </a:r>
            <a:r>
              <a:rPr lang="ar-IQ" sz="2200" dirty="0" smtClean="0">
                <a:solidFill>
                  <a:schemeClr val="tx1"/>
                </a:solidFill>
              </a:rPr>
              <a:t> ومن تلك الكتب:</a:t>
            </a:r>
          </a:p>
          <a:p>
            <a:pPr algn="r"/>
            <a:r>
              <a:rPr lang="ar-IQ" sz="2200" dirty="0" smtClean="0">
                <a:solidFill>
                  <a:schemeClr val="tx1"/>
                </a:solidFill>
              </a:rPr>
              <a:t>1-المحدث الفاصل بين الراوي والواعي للقاضي الحسن ابن عبد الرحمن </a:t>
            </a:r>
            <a:r>
              <a:rPr lang="ar-IQ" sz="2200" dirty="0" err="1" smtClean="0">
                <a:solidFill>
                  <a:schemeClr val="tx1"/>
                </a:solidFill>
              </a:rPr>
              <a:t>الرامهرمزي</a:t>
            </a:r>
            <a:r>
              <a:rPr lang="ar-IQ" sz="2200" dirty="0" smtClean="0">
                <a:solidFill>
                  <a:schemeClr val="tx1"/>
                </a:solidFill>
              </a:rPr>
              <a:t>  </a:t>
            </a:r>
            <a:r>
              <a:rPr lang="ar-IQ" sz="2200" dirty="0" err="1" smtClean="0">
                <a:solidFill>
                  <a:schemeClr val="tx1"/>
                </a:solidFill>
              </a:rPr>
              <a:t>المتوفي</a:t>
            </a:r>
            <a:r>
              <a:rPr lang="ar-IQ" sz="2200" dirty="0" smtClean="0">
                <a:solidFill>
                  <a:schemeClr val="tx1"/>
                </a:solidFill>
              </a:rPr>
              <a:t> سنه 360 هجريه.</a:t>
            </a:r>
          </a:p>
          <a:p>
            <a:pPr algn="r"/>
            <a:endParaRPr lang="ar-IQ" sz="2200" dirty="0" smtClean="0">
              <a:solidFill>
                <a:schemeClr val="tx1"/>
              </a:solidFill>
            </a:endParaRPr>
          </a:p>
          <a:p>
            <a:pPr algn="r"/>
            <a:r>
              <a:rPr lang="ar-IQ" sz="2200" dirty="0" smtClean="0">
                <a:solidFill>
                  <a:schemeClr val="tx1"/>
                </a:solidFill>
              </a:rPr>
              <a:t>2- معرفه علوم الحديث للحاكم </a:t>
            </a:r>
            <a:r>
              <a:rPr lang="ar-IQ" sz="2200" dirty="0" err="1" smtClean="0">
                <a:solidFill>
                  <a:schemeClr val="tx1"/>
                </a:solidFill>
              </a:rPr>
              <a:t>النيسابوري</a:t>
            </a:r>
            <a:r>
              <a:rPr lang="ar-IQ" sz="2200" dirty="0" smtClean="0">
                <a:solidFill>
                  <a:schemeClr val="tx1"/>
                </a:solidFill>
              </a:rPr>
              <a:t> المتوفى 405 هجريه.</a:t>
            </a:r>
          </a:p>
          <a:p>
            <a:pPr algn="r"/>
            <a:endParaRPr lang="ar-IQ" sz="2200" dirty="0" smtClean="0">
              <a:solidFill>
                <a:schemeClr val="tx1"/>
              </a:solidFill>
            </a:endParaRPr>
          </a:p>
          <a:p>
            <a:pPr algn="r"/>
            <a:r>
              <a:rPr lang="ar-IQ" sz="2200" dirty="0" smtClean="0">
                <a:solidFill>
                  <a:schemeClr val="tx1"/>
                </a:solidFill>
              </a:rPr>
              <a:t>3- تقييد العلم الخطيب البغدادي </a:t>
            </a:r>
            <a:r>
              <a:rPr lang="ar-IQ" sz="2200" dirty="0" err="1" smtClean="0">
                <a:solidFill>
                  <a:schemeClr val="tx1"/>
                </a:solidFill>
              </a:rPr>
              <a:t>المتوفي</a:t>
            </a:r>
            <a:r>
              <a:rPr lang="ar-IQ" sz="2200" dirty="0" smtClean="0">
                <a:solidFill>
                  <a:schemeClr val="tx1"/>
                </a:solidFill>
              </a:rPr>
              <a:t> 463 هجريه.</a:t>
            </a:r>
          </a:p>
          <a:p>
            <a:pPr algn="r"/>
            <a:endParaRPr lang="ar-IQ" sz="2200" dirty="0" smtClean="0">
              <a:solidFill>
                <a:schemeClr val="tx1"/>
              </a:solidFill>
            </a:endParaRPr>
          </a:p>
          <a:p>
            <a:pPr algn="r"/>
            <a:r>
              <a:rPr lang="ar-IQ" sz="2200" dirty="0" smtClean="0">
                <a:solidFill>
                  <a:schemeClr val="tx1"/>
                </a:solidFill>
              </a:rPr>
              <a:t>4- الجامع  </a:t>
            </a:r>
            <a:r>
              <a:rPr lang="ar-IQ" sz="2200" dirty="0" err="1" smtClean="0">
                <a:solidFill>
                  <a:schemeClr val="tx1"/>
                </a:solidFill>
              </a:rPr>
              <a:t>لاداب</a:t>
            </a:r>
            <a:r>
              <a:rPr lang="ar-IQ" sz="2200" dirty="0" smtClean="0">
                <a:solidFill>
                  <a:schemeClr val="tx1"/>
                </a:solidFill>
              </a:rPr>
              <a:t> الشيخ والسامع الخطيب البغدادي.</a:t>
            </a:r>
          </a:p>
          <a:p>
            <a:pPr algn="r"/>
            <a:endParaRPr lang="ar-IQ" sz="2200" dirty="0" smtClean="0">
              <a:solidFill>
                <a:schemeClr val="tx1"/>
              </a:solidFill>
            </a:endParaRPr>
          </a:p>
          <a:p>
            <a:pPr algn="r"/>
            <a:r>
              <a:rPr lang="ar-IQ" sz="2200" dirty="0" smtClean="0">
                <a:solidFill>
                  <a:schemeClr val="tx1"/>
                </a:solidFill>
              </a:rPr>
              <a:t>5- كتاب الإملاء </a:t>
            </a:r>
            <a:r>
              <a:rPr lang="ar-IQ" sz="2200" dirty="0" err="1" smtClean="0">
                <a:solidFill>
                  <a:schemeClr val="tx1"/>
                </a:solidFill>
              </a:rPr>
              <a:t>والاستملاء</a:t>
            </a:r>
            <a:r>
              <a:rPr lang="ar-IQ" sz="2200" dirty="0" smtClean="0">
                <a:solidFill>
                  <a:schemeClr val="tx1"/>
                </a:solidFill>
              </a:rPr>
              <a:t> </a:t>
            </a:r>
            <a:r>
              <a:rPr lang="ar-IQ" sz="2200" dirty="0" err="1" smtClean="0">
                <a:solidFill>
                  <a:schemeClr val="tx1"/>
                </a:solidFill>
              </a:rPr>
              <a:t>السمعاني</a:t>
            </a:r>
            <a:r>
              <a:rPr lang="ar-IQ" sz="2200" dirty="0" smtClean="0">
                <a:solidFill>
                  <a:schemeClr val="tx1"/>
                </a:solidFill>
              </a:rPr>
              <a:t>.</a:t>
            </a:r>
          </a:p>
          <a:p>
            <a:pPr algn="r"/>
            <a:endParaRPr lang="ar-IQ" sz="2200" dirty="0" smtClean="0">
              <a:solidFill>
                <a:schemeClr val="tx1"/>
              </a:solidFill>
            </a:endParaRPr>
          </a:p>
          <a:p>
            <a:pPr algn="r"/>
            <a:r>
              <a:rPr lang="ar-IQ" sz="2200" dirty="0" smtClean="0">
                <a:solidFill>
                  <a:schemeClr val="tx1"/>
                </a:solidFill>
              </a:rPr>
              <a:t>6- كتاب علوم الحديث المعروف في مقدمه ابن الصلاح.</a:t>
            </a:r>
          </a:p>
          <a:p>
            <a:pPr algn="r"/>
            <a:endParaRPr lang="ar-IQ" sz="2200" dirty="0" smtClean="0">
              <a:solidFill>
                <a:schemeClr val="tx1"/>
              </a:solidFill>
            </a:endParaRPr>
          </a:p>
          <a:p>
            <a:pPr algn="r"/>
            <a:r>
              <a:rPr lang="ar-IQ" sz="2200" dirty="0" smtClean="0">
                <a:solidFill>
                  <a:schemeClr val="tx1"/>
                </a:solidFill>
              </a:rPr>
              <a:t>7- تدريب الراوي شرح تقريب </a:t>
            </a:r>
            <a:r>
              <a:rPr lang="ar-IQ" sz="2200" dirty="0" err="1" smtClean="0">
                <a:solidFill>
                  <a:schemeClr val="tx1"/>
                </a:solidFill>
              </a:rPr>
              <a:t>النواوي</a:t>
            </a:r>
            <a:r>
              <a:rPr lang="ar-IQ" sz="2200" dirty="0" smtClean="0">
                <a:solidFill>
                  <a:schemeClr val="tx1"/>
                </a:solidFill>
              </a:rPr>
              <a:t> للحافظ السيوطي</a:t>
            </a:r>
            <a:r>
              <a:rPr lang="ar-IQ" sz="2200" dirty="0" smtClean="0">
                <a:solidFill>
                  <a:schemeClr val="tx1"/>
                </a:solidFill>
              </a:rPr>
              <a:t>.</a:t>
            </a:r>
          </a:p>
          <a:p>
            <a:pPr algn="r"/>
            <a:endParaRPr lang="ar-IQ" sz="2200" dirty="0" smtClean="0">
              <a:solidFill>
                <a:schemeClr val="tx1"/>
              </a:solidFill>
            </a:endParaRPr>
          </a:p>
          <a:p>
            <a:pPr algn="r"/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2286000" y="214290"/>
            <a:ext cx="6357966" cy="428628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tx1"/>
                </a:solidFill>
              </a:rPr>
              <a:t>قواعد الكتابة ورسومها في المخطوطات</a:t>
            </a:r>
            <a:endParaRPr lang="ar-IQ" dirty="0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571472" y="285728"/>
            <a:ext cx="7715304" cy="357190"/>
          </a:xfrm>
          <a:prstGeom prst="rect">
            <a:avLst/>
          </a:prstGeom>
        </p:spPr>
        <p:txBody>
          <a:bodyPr vert="horz" anchor="b">
            <a:normAutofit fontScale="30000" lnSpcReduction="20000"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IQ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IQ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tx1"/>
                </a:solidFill>
              </a:rPr>
              <a:t>الكتب  التي الفت في الخط </a:t>
            </a:r>
            <a:r>
              <a:rPr lang="ar-IQ" dirty="0" err="1" smtClean="0">
                <a:solidFill>
                  <a:schemeClr val="tx1"/>
                </a:solidFill>
              </a:rPr>
              <a:t>والاملاء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715040"/>
          </a:xfrm>
        </p:spPr>
        <p:txBody>
          <a:bodyPr>
            <a:normAutofit fontScale="92500" lnSpcReduction="20000"/>
          </a:bodyPr>
          <a:lstStyle/>
          <a:p>
            <a:r>
              <a:rPr lang="ar-IQ" dirty="0"/>
              <a:t> </a:t>
            </a:r>
            <a:r>
              <a:rPr lang="ar-IQ" dirty="0" err="1"/>
              <a:t>اما</a:t>
            </a:r>
            <a:r>
              <a:rPr lang="ar-IQ" dirty="0"/>
              <a:t> الكتب  التي الفت في الخط </a:t>
            </a:r>
            <a:r>
              <a:rPr lang="ar-IQ" dirty="0" err="1"/>
              <a:t>والاملاء</a:t>
            </a:r>
            <a:r>
              <a:rPr lang="ar-IQ" dirty="0"/>
              <a:t> فقد ظهرت </a:t>
            </a:r>
            <a:r>
              <a:rPr lang="ar-IQ" dirty="0" err="1"/>
              <a:t>الحاجه</a:t>
            </a:r>
            <a:r>
              <a:rPr lang="ar-IQ" dirty="0"/>
              <a:t> </a:t>
            </a:r>
            <a:r>
              <a:rPr lang="ar-IQ" dirty="0" err="1"/>
              <a:t>اليها</a:t>
            </a:r>
            <a:r>
              <a:rPr lang="ar-IQ" dirty="0"/>
              <a:t>  </a:t>
            </a:r>
            <a:r>
              <a:rPr lang="ar-IQ" dirty="0" err="1"/>
              <a:t>والعنايه</a:t>
            </a:r>
            <a:r>
              <a:rPr lang="ar-IQ" dirty="0"/>
              <a:t> </a:t>
            </a:r>
            <a:r>
              <a:rPr lang="ar-IQ" dirty="0" err="1"/>
              <a:t>بها</a:t>
            </a:r>
            <a:r>
              <a:rPr lang="ar-IQ" dirty="0"/>
              <a:t> منذ القدم واشتدت </a:t>
            </a:r>
            <a:r>
              <a:rPr lang="ar-IQ" dirty="0" err="1"/>
              <a:t>الحاجه</a:t>
            </a:r>
            <a:r>
              <a:rPr lang="ar-IQ" dirty="0"/>
              <a:t> </a:t>
            </a:r>
            <a:r>
              <a:rPr lang="ar-IQ" dirty="0" err="1"/>
              <a:t>اليها</a:t>
            </a:r>
            <a:r>
              <a:rPr lang="ar-IQ" dirty="0"/>
              <a:t> بعد </a:t>
            </a:r>
            <a:r>
              <a:rPr lang="ar-IQ" dirty="0" err="1"/>
              <a:t>ظهورالطباعه</a:t>
            </a:r>
            <a:r>
              <a:rPr lang="ar-IQ" dirty="0"/>
              <a:t>   وقد اهتمت هذه الكتب بقضايا رسم الكلمات </a:t>
            </a:r>
            <a:r>
              <a:rPr lang="ar-IQ" dirty="0" smtClean="0"/>
              <a:t>واصطلاحات </a:t>
            </a:r>
            <a:r>
              <a:rPr lang="ar-IQ" dirty="0"/>
              <a:t>القوم من ذلك:</a:t>
            </a:r>
            <a:endParaRPr lang="ar-IQ" b="0" dirty="0" smtClean="0"/>
          </a:p>
          <a:p>
            <a:r>
              <a:rPr lang="ar-IQ" dirty="0"/>
              <a:t>1- </a:t>
            </a:r>
            <a:r>
              <a:rPr lang="ar-IQ" dirty="0" err="1"/>
              <a:t>ادب</a:t>
            </a:r>
            <a:r>
              <a:rPr lang="ar-IQ" dirty="0"/>
              <a:t> الكتاب لمحمد بن يحيى </a:t>
            </a:r>
            <a:r>
              <a:rPr lang="ar-IQ" dirty="0" err="1"/>
              <a:t>الصولي</a:t>
            </a:r>
            <a:r>
              <a:rPr lang="ar-IQ" dirty="0"/>
              <a:t> المتوفى 336 هجريه</a:t>
            </a:r>
            <a:r>
              <a:rPr lang="ar-IQ" dirty="0" smtClean="0"/>
              <a:t>.</a:t>
            </a:r>
          </a:p>
          <a:p>
            <a:endParaRPr lang="ar-IQ" b="0" dirty="0" smtClean="0"/>
          </a:p>
          <a:p>
            <a:r>
              <a:rPr lang="ar-IQ" dirty="0"/>
              <a:t>2-  معالم </a:t>
            </a:r>
            <a:r>
              <a:rPr lang="ar-IQ" dirty="0" err="1"/>
              <a:t>الكتابه</a:t>
            </a:r>
            <a:r>
              <a:rPr lang="ar-IQ" dirty="0"/>
              <a:t> ومغانم </a:t>
            </a:r>
            <a:r>
              <a:rPr lang="ar-IQ" dirty="0" err="1"/>
              <a:t>الاصابه</a:t>
            </a:r>
            <a:r>
              <a:rPr lang="ar-IQ" dirty="0"/>
              <a:t> </a:t>
            </a:r>
            <a:r>
              <a:rPr lang="ar-IQ" dirty="0" err="1"/>
              <a:t>تاليف</a:t>
            </a:r>
            <a:r>
              <a:rPr lang="ar-IQ" dirty="0"/>
              <a:t> عبد الرحمن بن علي ابن شيت القرشي</a:t>
            </a:r>
            <a:r>
              <a:rPr lang="ar-IQ" dirty="0" smtClean="0"/>
              <a:t>.</a:t>
            </a:r>
          </a:p>
          <a:p>
            <a:endParaRPr lang="ar-IQ" b="0" dirty="0" smtClean="0"/>
          </a:p>
          <a:p>
            <a:r>
              <a:rPr lang="ar-IQ" dirty="0"/>
              <a:t>3- </a:t>
            </a:r>
            <a:r>
              <a:rPr lang="ar-IQ" dirty="0" err="1"/>
              <a:t>اولي</a:t>
            </a:r>
            <a:r>
              <a:rPr lang="ar-IQ" dirty="0"/>
              <a:t> </a:t>
            </a:r>
            <a:r>
              <a:rPr lang="ar-IQ" dirty="0" err="1"/>
              <a:t>الالباب</a:t>
            </a:r>
            <a:r>
              <a:rPr lang="ar-IQ" dirty="0"/>
              <a:t> في صناعه الخط والكتاب   </a:t>
            </a:r>
            <a:r>
              <a:rPr lang="ar-IQ" dirty="0" err="1"/>
              <a:t>تاليف</a:t>
            </a:r>
            <a:r>
              <a:rPr lang="ar-IQ" dirty="0"/>
              <a:t> عبد الرحمن بن يوسف ابن الصائغ</a:t>
            </a:r>
            <a:r>
              <a:rPr lang="ar-IQ" dirty="0" smtClean="0"/>
              <a:t>.</a:t>
            </a:r>
          </a:p>
          <a:p>
            <a:endParaRPr lang="ar-IQ" b="0" dirty="0" smtClean="0"/>
          </a:p>
          <a:p>
            <a:r>
              <a:rPr lang="ar-IQ" dirty="0" smtClean="0"/>
              <a:t>4-</a:t>
            </a:r>
            <a:r>
              <a:rPr lang="ar-IQ" dirty="0" err="1" smtClean="0"/>
              <a:t>العمده</a:t>
            </a:r>
            <a:r>
              <a:rPr lang="ar-IQ" dirty="0" smtClean="0"/>
              <a:t> </a:t>
            </a:r>
            <a:r>
              <a:rPr lang="ar-IQ" dirty="0"/>
              <a:t>رسالة في الخط والقلم لعبد الله بن علي </a:t>
            </a:r>
            <a:r>
              <a:rPr lang="ar-IQ" dirty="0" err="1"/>
              <a:t>الهيتي</a:t>
            </a:r>
            <a:r>
              <a:rPr lang="ar-IQ" dirty="0"/>
              <a:t> </a:t>
            </a:r>
            <a:r>
              <a:rPr lang="ar-IQ" dirty="0" err="1"/>
              <a:t>المتوفي</a:t>
            </a:r>
            <a:r>
              <a:rPr lang="ar-IQ" dirty="0"/>
              <a:t> سنه 891 </a:t>
            </a:r>
            <a:r>
              <a:rPr lang="ar-IQ" dirty="0" smtClean="0"/>
              <a:t>هج</a:t>
            </a:r>
          </a:p>
          <a:p>
            <a:endParaRPr lang="ar-IQ" b="0" dirty="0" smtClean="0"/>
          </a:p>
          <a:p>
            <a:r>
              <a:rPr lang="ar-IQ" dirty="0"/>
              <a:t>5-المفرد العلم في رسم القلم للسيد احمد الهاشمي</a:t>
            </a:r>
            <a:r>
              <a:rPr lang="ar-IQ" dirty="0" smtClean="0"/>
              <a:t>.</a:t>
            </a:r>
          </a:p>
          <a:p>
            <a:endParaRPr lang="ar-IQ" b="0" dirty="0" smtClean="0"/>
          </a:p>
          <a:p>
            <a:r>
              <a:rPr lang="ar-IQ" dirty="0"/>
              <a:t> وهناك مصادر  </a:t>
            </a:r>
            <a:r>
              <a:rPr lang="ar-IQ" dirty="0" err="1"/>
              <a:t>اخرى</a:t>
            </a:r>
            <a:r>
              <a:rPr lang="ar-IQ" dirty="0"/>
              <a:t> تعرضت لهذا الفن كالفهرست لابن النديم</a:t>
            </a:r>
            <a:r>
              <a:rPr lang="ar-IQ" dirty="0" smtClean="0"/>
              <a:t>. وصبح </a:t>
            </a:r>
            <a:r>
              <a:rPr lang="ar-IQ" dirty="0" err="1"/>
              <a:t>الاعشى</a:t>
            </a:r>
            <a:r>
              <a:rPr lang="ar-IQ" dirty="0"/>
              <a:t> </a:t>
            </a:r>
            <a:r>
              <a:rPr lang="ar-IQ" dirty="0" err="1" smtClean="0"/>
              <a:t>للقلقشندي</a:t>
            </a:r>
            <a:r>
              <a:rPr lang="ar-IQ" dirty="0" smtClean="0"/>
              <a:t>. </a:t>
            </a:r>
            <a:r>
              <a:rPr lang="ar-IQ" dirty="0" err="1"/>
              <a:t>وغيرذلك</a:t>
            </a:r>
            <a:r>
              <a:rPr lang="ar-IQ" dirty="0"/>
              <a:t> .</a:t>
            </a:r>
            <a:endParaRPr lang="ar-IQ" b="0" dirty="0" smtClean="0"/>
          </a:p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6</Words>
  <Application>Microsoft Office PowerPoint</Application>
  <PresentationFormat>عرض على الشاشة (3:4)‏</PresentationFormat>
  <Paragraphs>32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مشربية</vt:lpstr>
      <vt:lpstr>قواعد الكتابة ورسومها في المخطوطات</vt:lpstr>
      <vt:lpstr>الكتب  التي الفت في الخط والاملاء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قواعد الكتابة ورسومها في المخطوطات</dc:title>
  <dc:creator>user</dc:creator>
  <cp:lastModifiedBy>user</cp:lastModifiedBy>
  <cp:revision>2</cp:revision>
  <dcterms:created xsi:type="dcterms:W3CDTF">2020-03-27T20:11:36Z</dcterms:created>
  <dcterms:modified xsi:type="dcterms:W3CDTF">2020-03-27T20:28:56Z</dcterms:modified>
</cp:coreProperties>
</file>