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حل تمارين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Let  f(</a:t>
            </a:r>
            <a:r>
              <a:rPr lang="en-US" dirty="0" err="1" smtClean="0"/>
              <a:t>x,y</a:t>
            </a:r>
            <a:r>
              <a:rPr lang="en-US" dirty="0" smtClean="0"/>
              <a:t>)=e^(-x-y)     </a:t>
            </a:r>
            <a:r>
              <a:rPr lang="en-US" dirty="0" smtClean="0"/>
              <a:t>x &amp;</a:t>
            </a:r>
            <a:r>
              <a:rPr lang="en-US" dirty="0" smtClean="0"/>
              <a:t>y&gt;0</a:t>
            </a:r>
          </a:p>
          <a:p>
            <a:pPr algn="l"/>
            <a:r>
              <a:rPr lang="en-US" dirty="0" smtClean="0"/>
              <a:t>Find p(x/y)&amp;p(y/x) &amp;</a:t>
            </a:r>
            <a:r>
              <a:rPr lang="en-US" dirty="0" err="1" smtClean="0"/>
              <a:t>cov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8458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P(y)=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 =e^(-y)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P(x)=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 =e^(-x)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P(x/y</a:t>
                </a:r>
                <a:r>
                  <a:rPr lang="en-US" dirty="0" smtClean="0"/>
                  <a:t>)=f(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)/f(y)=(e</a:t>
                </a:r>
                <a:r>
                  <a:rPr lang="en-US" dirty="0" smtClean="0"/>
                  <a:t>^(-x).e^(-y))/e^(-y)=e^-x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P(y/x</a:t>
                </a:r>
                <a:r>
                  <a:rPr lang="en-US" dirty="0" smtClean="0"/>
                  <a:t>)=f(</a:t>
                </a:r>
                <a:r>
                  <a:rPr lang="en-US" dirty="0" err="1" smtClean="0"/>
                  <a:t>x,y</a:t>
                </a:r>
                <a:r>
                  <a:rPr lang="en-US" smtClean="0"/>
                  <a:t>)/f(x)=(e</a:t>
                </a:r>
                <a:r>
                  <a:rPr lang="en-US" dirty="0" smtClean="0"/>
                  <a:t>^(-x).e^(-y)/e^(-x)=e^(-y)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</a:t>
                </a:r>
                <a:r>
                  <a:rPr lang="en-US" dirty="0" err="1" smtClean="0"/>
                  <a:t>Exy-ExEy</a:t>
                </a:r>
                <a:r>
                  <a:rPr lang="en-US" dirty="0" smtClean="0"/>
                  <a:t>=0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 </a:t>
                </a:r>
                <a:r>
                  <a:rPr lang="en-US" dirty="0" smtClean="0"/>
                  <a:t>since </a:t>
                </a:r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)=0 so x and y are called </a:t>
                </a:r>
                <a:r>
                  <a:rPr lang="en-US" dirty="0" err="1" smtClean="0"/>
                  <a:t>indepent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13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21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 err="1" smtClean="0"/>
              <a:t>rx,y</a:t>
            </a:r>
            <a:r>
              <a:rPr lang="en-US" dirty="0" smtClean="0"/>
              <a:t> =0.3,-0.1,0.2,0 what the kind of relation</a:t>
            </a:r>
          </a:p>
          <a:p>
            <a:pPr marL="0" indent="0">
              <a:buNone/>
            </a:pPr>
            <a:r>
              <a:rPr lang="en-US" dirty="0" smtClean="0"/>
              <a:t>Sol.</a:t>
            </a:r>
          </a:p>
          <a:p>
            <a:pPr marL="0" indent="0">
              <a:buNone/>
            </a:pPr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316229"/>
              </p:ext>
            </p:extLst>
          </p:nvPr>
        </p:nvGraphicFramePr>
        <p:xfrm>
          <a:off x="1447800" y="3048000"/>
          <a:ext cx="609600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-0.1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لاتوجد علاقة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طردي ضعيف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عكسي ضعيف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smtClean="0"/>
                        <a:t>طردي ضعيف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77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امثلة متنوعة على الفصل الثالث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في تجربة عشوائية تتضمن التعامل مع قطعة النرد  فاذا قمت برمي قطعة النرد مرة واحدة  اوجد احتمال ان تكون النتيجة 2</a:t>
            </a:r>
          </a:p>
          <a:p>
            <a:pPr marL="0" indent="0" algn="r">
              <a:buNone/>
            </a:pPr>
            <a:r>
              <a:rPr lang="en-US" dirty="0" smtClean="0"/>
              <a:t>   </a:t>
            </a:r>
          </a:p>
          <a:p>
            <a:pPr marL="0" indent="0" algn="r">
              <a:buNone/>
            </a:pPr>
            <a:r>
              <a:rPr lang="en-US" dirty="0" smtClean="0"/>
              <a:t>p=1/6   &amp;q=1-p= 5/6</a:t>
            </a:r>
            <a:r>
              <a:rPr lang="ar-IQ" dirty="0" smtClean="0"/>
              <a:t>الحل:  </a:t>
            </a: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3012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f(x)=  (1/6)^x(5/6)^(1-x) </a:t>
            </a:r>
            <a:endParaRPr lang="ar-IQ" dirty="0" smtClean="0"/>
          </a:p>
          <a:p>
            <a:pPr marL="0" indent="0" algn="r">
              <a:buNone/>
            </a:pPr>
            <a:r>
              <a:rPr lang="ar-IQ" dirty="0" smtClean="0"/>
              <a:t>مثال 2: 8 قطع نقود استعملت في نفس الوقت اوجد احتمال </a:t>
            </a:r>
          </a:p>
          <a:p>
            <a:pPr marL="0" indent="0" algn="r">
              <a:buNone/>
            </a:pPr>
            <a:r>
              <a:rPr lang="ar-IQ" dirty="0" smtClean="0"/>
              <a:t>1-على الاقل صورة واحدة تظهر</a:t>
            </a:r>
          </a:p>
          <a:p>
            <a:pPr marL="0" indent="0" algn="r">
              <a:buNone/>
            </a:pPr>
            <a:r>
              <a:rPr lang="ar-IQ" dirty="0" smtClean="0"/>
              <a:t>2- جد الوسط والتباين ودالة مولدة العزوم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254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الحل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P=1/2   &amp;q=1-p =1/2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P(x)=1-p(x=0) =1- 8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r>
                  <a:rPr lang="en-US" dirty="0" smtClean="0"/>
                  <a:t>/0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r>
                  <a:rPr lang="en-US" dirty="0" smtClean="0"/>
                  <a:t>8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r>
                  <a:rPr lang="en-US" dirty="0" smtClean="0"/>
                  <a:t>(1/2)^8</a:t>
                </a:r>
              </a:p>
              <a:p>
                <a:pPr marL="0" indent="0">
                  <a:buNone/>
                </a:pPr>
                <a:r>
                  <a:rPr lang="en-US" dirty="0" smtClean="0"/>
                  <a:t>E(x)=</a:t>
                </a:r>
                <a:r>
                  <a:rPr lang="en-US" dirty="0" err="1" smtClean="0"/>
                  <a:t>np</a:t>
                </a:r>
                <a:r>
                  <a:rPr lang="en-US" dirty="0" smtClean="0"/>
                  <a:t>=4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Var</a:t>
                </a:r>
                <a:r>
                  <a:rPr lang="en-US" dirty="0" smtClean="0"/>
                  <a:t>(x)=</a:t>
                </a:r>
                <a:r>
                  <a:rPr lang="en-US" dirty="0" err="1" smtClean="0"/>
                  <a:t>npq</a:t>
                </a:r>
                <a:r>
                  <a:rPr lang="en-US" dirty="0" smtClean="0"/>
                  <a:t>=2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m.g.f</a:t>
                </a:r>
                <a:r>
                  <a:rPr lang="en-US" smtClean="0"/>
                  <a:t>=(1/2+1/2e^t))^8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057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حل تمارين</vt:lpstr>
      <vt:lpstr>solution</vt:lpstr>
      <vt:lpstr>Example 2</vt:lpstr>
      <vt:lpstr>امثلة متنوعة على الفصل الثالث</vt:lpstr>
      <vt:lpstr>PowerPoint Presentation</vt:lpstr>
      <vt:lpstr>الحل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حل تمارين</dc:title>
  <dc:creator>LAITH</dc:creator>
  <cp:lastModifiedBy>LAITH</cp:lastModifiedBy>
  <cp:revision>7</cp:revision>
  <dcterms:created xsi:type="dcterms:W3CDTF">2006-08-16T00:00:00Z</dcterms:created>
  <dcterms:modified xsi:type="dcterms:W3CDTF">2020-03-20T16:05:36Z</dcterms:modified>
</cp:coreProperties>
</file>