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7.xml" /><Relationship Id="rId1" Type="http://schemas.openxmlformats.org/officeDocument/2006/relationships/audio" Target="../media/audio1.wav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2.wav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3.wav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4.wav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Layout" Target="../slideLayouts/slideLayout7.xml" /><Relationship Id="rId1" Type="http://schemas.openxmlformats.org/officeDocument/2006/relationships/audio" Target="../media/audio5.wav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714348" y="2000240"/>
            <a:ext cx="7358114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4000" dirty="0"/>
              <a:t>أنواع الحرف حسب خاماتها</a:t>
            </a:r>
          </a:p>
        </p:txBody>
      </p:sp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2571736" y="42148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ar-IQ" dirty="0"/>
              <a:t>1 . الحرف النباتية .</a:t>
            </a:r>
          </a:p>
          <a:p>
            <a:pPr>
              <a:buNone/>
            </a:pPr>
            <a:r>
              <a:rPr lang="ar-IQ" dirty="0"/>
              <a:t>أ . النجارة وصناعات المنتجات الخشبية اليدوية مثل الصناديق والأوعية .</a:t>
            </a:r>
          </a:p>
          <a:p>
            <a:pPr>
              <a:buNone/>
            </a:pPr>
            <a:r>
              <a:rPr lang="ar-IQ" dirty="0"/>
              <a:t>ب . </a:t>
            </a:r>
            <a:r>
              <a:rPr lang="ar-IQ" dirty="0" err="1"/>
              <a:t>الخوصيات</a:t>
            </a:r>
            <a:r>
              <a:rPr lang="ar-IQ" dirty="0"/>
              <a:t> من النخيل ونبات </a:t>
            </a:r>
            <a:r>
              <a:rPr lang="ar-IQ" dirty="0" err="1"/>
              <a:t>الاسل</a:t>
            </a:r>
            <a:r>
              <a:rPr lang="ar-IQ" dirty="0"/>
              <a:t> الذي ينبت في القنوات المائية ، مثل الحقائب ، الزنابيل ، القبعات ، المراوح اليدوية ، الحصير والمكانس .</a:t>
            </a:r>
          </a:p>
          <a:p>
            <a:pPr>
              <a:buNone/>
            </a:pPr>
            <a:r>
              <a:rPr lang="ar-IQ" dirty="0"/>
              <a:t>ج . حرفة الأقفاص .لحفظ الفاكهة وتربية الدواجن .</a:t>
            </a:r>
          </a:p>
          <a:p>
            <a:pPr>
              <a:buNone/>
            </a:pPr>
            <a:r>
              <a:rPr lang="ar-IQ" dirty="0"/>
              <a:t>د . صناعات الحصير . </a:t>
            </a:r>
          </a:p>
          <a:p>
            <a:pPr>
              <a:buNone/>
            </a:pPr>
            <a:r>
              <a:rPr lang="ar-IQ" dirty="0"/>
              <a:t>2 . الحرف الحيوانية .</a:t>
            </a:r>
          </a:p>
          <a:p>
            <a:pPr>
              <a:buNone/>
            </a:pPr>
            <a:r>
              <a:rPr lang="ar-IQ" dirty="0"/>
              <a:t>أ . صناعة المنتجات الجلدية 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1000100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6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15939"/>
            <a:ext cx="8995558" cy="5626121"/>
          </a:xfrm>
        </p:spPr>
        <p:txBody>
          <a:bodyPr/>
          <a:lstStyle/>
          <a:p>
            <a:pPr>
              <a:buNone/>
            </a:pPr>
            <a:r>
              <a:rPr lang="ar-IQ" dirty="0"/>
              <a:t>ب . الأحذية اليدوية .</a:t>
            </a:r>
          </a:p>
          <a:p>
            <a:pPr>
              <a:buNone/>
            </a:pPr>
            <a:r>
              <a:rPr lang="ar-IQ" dirty="0"/>
              <a:t>د . النسيج </a:t>
            </a:r>
            <a:r>
              <a:rPr lang="ar-IQ" dirty="0" err="1"/>
              <a:t>السدو</a:t>
            </a:r>
            <a:r>
              <a:rPr lang="ar-IQ" dirty="0"/>
              <a:t> مثل بيوت الشعر ، السجاد اليدوي ،المفارش .</a:t>
            </a:r>
          </a:p>
          <a:p>
            <a:pPr>
              <a:buNone/>
            </a:pPr>
            <a:r>
              <a:rPr lang="ar-IQ" dirty="0"/>
              <a:t>3 . حرف المصادر المعدنية </a:t>
            </a:r>
          </a:p>
          <a:p>
            <a:pPr>
              <a:buNone/>
            </a:pPr>
            <a:r>
              <a:rPr lang="ar-IQ" dirty="0"/>
              <a:t>أ . الفخار .</a:t>
            </a:r>
          </a:p>
          <a:p>
            <a:pPr>
              <a:buNone/>
            </a:pPr>
            <a:r>
              <a:rPr lang="ar-IQ" dirty="0"/>
              <a:t>ب . صناعات </a:t>
            </a:r>
            <a:r>
              <a:rPr lang="ar-IQ" dirty="0" err="1"/>
              <a:t>الجبسيات</a:t>
            </a:r>
            <a:r>
              <a:rPr lang="ar-IQ" dirty="0"/>
              <a:t> .</a:t>
            </a:r>
          </a:p>
          <a:p>
            <a:pPr>
              <a:buNone/>
            </a:pPr>
            <a:r>
              <a:rPr lang="ar-IQ" dirty="0"/>
              <a:t>ج . النحاس اليدوية .</a:t>
            </a:r>
          </a:p>
          <a:p>
            <a:pPr>
              <a:buNone/>
            </a:pPr>
            <a:r>
              <a:rPr lang="ar-IQ" dirty="0"/>
              <a:t>د . صناعة الحدادة .</a:t>
            </a:r>
          </a:p>
          <a:p>
            <a:pPr>
              <a:buNone/>
            </a:pPr>
            <a:r>
              <a:rPr lang="ar-IQ" dirty="0"/>
              <a:t>هـ . صناعات الأحجار.</a:t>
            </a:r>
          </a:p>
          <a:p>
            <a:pPr>
              <a:buNone/>
            </a:pPr>
            <a:r>
              <a:rPr lang="ar-IQ" dirty="0"/>
              <a:t>و . صناعة السيوف 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2857488" y="19288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9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IQ" dirty="0"/>
              <a:t>رابعاً :.الحرف الصناعات اليدوية التي تكون منتجاً غذائية. مثل صناعة الحلويات والمربيات .</a:t>
            </a:r>
          </a:p>
          <a:p>
            <a:pPr>
              <a:buNone/>
            </a:pPr>
            <a:r>
              <a:rPr lang="ar-IQ" dirty="0"/>
              <a:t>خامساً :. حرفة الصناعات اليدوية التي خاماتها من مصادر تكاملية . وهي تكون من تفاعل أكثر من مصدر في إنتاج العمل الحرفي .</a:t>
            </a:r>
          </a:p>
          <a:p>
            <a:pPr>
              <a:buNone/>
            </a:pPr>
            <a:r>
              <a:rPr lang="ar-IQ" dirty="0"/>
              <a:t>سادساً :.الحرف لمنتج خدمي </a:t>
            </a:r>
          </a:p>
          <a:p>
            <a:pPr>
              <a:buNone/>
            </a:pPr>
            <a:r>
              <a:rPr lang="ar-IQ" dirty="0"/>
              <a:t>أ . حرفة الخياطة والتطريز اليدوية .</a:t>
            </a:r>
          </a:p>
          <a:p>
            <a:pPr>
              <a:buNone/>
            </a:pPr>
            <a:r>
              <a:rPr lang="ar-IQ" dirty="0"/>
              <a:t>ب . حرفة الغزل الصوف .</a:t>
            </a:r>
          </a:p>
          <a:p>
            <a:pPr>
              <a:buNone/>
            </a:pPr>
            <a:r>
              <a:rPr lang="ar-IQ" dirty="0"/>
              <a:t>ج . حرفة التزجيج .</a:t>
            </a:r>
          </a:p>
          <a:p>
            <a:pPr>
              <a:buNone/>
            </a:pPr>
            <a:r>
              <a:rPr lang="ar-IQ" dirty="0"/>
              <a:t>د . حرفة الرسم والنقش .</a:t>
            </a:r>
          </a:p>
          <a:p>
            <a:pPr>
              <a:buNone/>
            </a:pPr>
            <a:r>
              <a:rPr lang="ar-IQ" dirty="0"/>
              <a:t>هـ . حرفة الخط .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2143108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5724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8429652" y="785794"/>
            <a:ext cx="428628" cy="642942"/>
          </a:xfrm>
          <a:prstGeom prst="rect">
            <a:avLst/>
          </a:prstGeom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196</Words>
  <Application>Microsoft Office PowerPoint</Application>
  <PresentationFormat>عرض على الشاشة (4:3)</PresentationFormat>
  <Paragraphs>25</Paragraphs>
  <Slides>5</Slides>
  <Notes>0</Notes>
  <HiddenSlides>0</HiddenSlides>
  <MMClips>5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pv</dc:creator>
  <cp:lastModifiedBy>مستخدم غير معروف</cp:lastModifiedBy>
  <cp:revision>44</cp:revision>
  <dcterms:created xsi:type="dcterms:W3CDTF">2020-03-17T21:05:27Z</dcterms:created>
  <dcterms:modified xsi:type="dcterms:W3CDTF">2020-03-23T18:31:28Z</dcterms:modified>
</cp:coreProperties>
</file>