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5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>
        <p:scale>
          <a:sx n="78" d="100"/>
          <a:sy n="78" d="100"/>
        </p:scale>
        <p:origin x="-1146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الفلسفة </a:t>
            </a:r>
            <a:r>
              <a:rPr lang="ar-IQ" dirty="0" err="1" smtClean="0"/>
              <a:t>البراكماتية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خصائص الفلسفة </a:t>
            </a:r>
            <a:r>
              <a:rPr lang="ar-IQ" dirty="0" err="1" smtClean="0"/>
              <a:t>البراكماتية</a:t>
            </a:r>
            <a:r>
              <a:rPr lang="ar-IQ" dirty="0" smtClean="0"/>
              <a:t> .</a:t>
            </a:r>
          </a:p>
          <a:p>
            <a:r>
              <a:rPr lang="ar-IQ" dirty="0" smtClean="0"/>
              <a:t>نظرة </a:t>
            </a:r>
            <a:r>
              <a:rPr lang="ar-IQ" dirty="0" err="1" smtClean="0"/>
              <a:t>البراكماتية</a:t>
            </a:r>
            <a:r>
              <a:rPr lang="ar-IQ" dirty="0" smtClean="0"/>
              <a:t> إلى الإنسان .</a:t>
            </a:r>
          </a:p>
          <a:p>
            <a:r>
              <a:rPr lang="ar-IQ" dirty="0" smtClean="0"/>
              <a:t>مفهوم التربية </a:t>
            </a:r>
            <a:r>
              <a:rPr lang="ar-IQ" dirty="0" err="1" smtClean="0"/>
              <a:t>البراكماتية</a:t>
            </a:r>
            <a:r>
              <a:rPr lang="ar-IQ" dirty="0" smtClean="0"/>
              <a:t> .</a:t>
            </a:r>
          </a:p>
          <a:p>
            <a:r>
              <a:rPr lang="ar-IQ" dirty="0" smtClean="0"/>
              <a:t>الطالب </a:t>
            </a:r>
            <a:r>
              <a:rPr lang="ar-IQ" dirty="0" err="1" smtClean="0"/>
              <a:t>البراكماتي</a:t>
            </a:r>
            <a:r>
              <a:rPr lang="ar-IQ" dirty="0" smtClean="0"/>
              <a:t> .</a:t>
            </a:r>
          </a:p>
          <a:p>
            <a:r>
              <a:rPr lang="ar-IQ" dirty="0" smtClean="0"/>
              <a:t>المعلم </a:t>
            </a:r>
            <a:r>
              <a:rPr lang="ar-IQ" dirty="0" err="1" smtClean="0"/>
              <a:t>البراكماتي</a:t>
            </a:r>
            <a:r>
              <a:rPr lang="ar-IQ" dirty="0" smtClean="0"/>
              <a:t> .</a:t>
            </a:r>
          </a:p>
          <a:p>
            <a:r>
              <a:rPr lang="ar-IQ" dirty="0" smtClean="0"/>
              <a:t>المنهج </a:t>
            </a:r>
            <a:r>
              <a:rPr lang="ar-IQ" dirty="0" err="1" smtClean="0"/>
              <a:t>البراكماتي</a:t>
            </a:r>
            <a:r>
              <a:rPr lang="ar-IQ" dirty="0" smtClean="0"/>
              <a:t> .</a:t>
            </a:r>
          </a:p>
          <a:p>
            <a:r>
              <a:rPr lang="ar-IQ" dirty="0" smtClean="0"/>
              <a:t>طرائق تدريس </a:t>
            </a:r>
            <a:r>
              <a:rPr lang="ar-IQ" dirty="0" err="1" smtClean="0"/>
              <a:t>البراكماتية</a:t>
            </a:r>
            <a:r>
              <a:rPr lang="ar-IQ" dirty="0" smtClean="0"/>
              <a:t> .</a:t>
            </a:r>
          </a:p>
          <a:p>
            <a:endParaRPr lang="ar-IQ" dirty="0" smtClean="0"/>
          </a:p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المعلم </a:t>
            </a:r>
            <a:r>
              <a:rPr lang="ar-IQ" dirty="0" err="1" smtClean="0"/>
              <a:t>البراكماتي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ar-IQ" dirty="0" smtClean="0"/>
              <a:t>  تنظر </a:t>
            </a:r>
            <a:r>
              <a:rPr lang="ar-IQ" dirty="0" err="1" smtClean="0"/>
              <a:t>البراكماتية</a:t>
            </a:r>
            <a:r>
              <a:rPr lang="ar-IQ" dirty="0" smtClean="0"/>
              <a:t> إلى المعلم انه إنسان </a:t>
            </a:r>
            <a:r>
              <a:rPr lang="ar-IQ" dirty="0" err="1" smtClean="0"/>
              <a:t>براكماتي</a:t>
            </a:r>
            <a:r>
              <a:rPr lang="ar-IQ" dirty="0" smtClean="0"/>
              <a:t> يتميز بأنه : </a:t>
            </a:r>
          </a:p>
          <a:p>
            <a:pPr algn="just">
              <a:buNone/>
            </a:pPr>
            <a:r>
              <a:rPr lang="ar-IQ" dirty="0" smtClean="0"/>
              <a:t>1 .  الشخص الذي يهتم بحل المشكلات التي تنشأ في البيئات البيولوجية والاجتماعية ) وهو صاحب اتجاه تجريبي في أساسه ، أي يتبع أسلوب المحاولة والخطأ ، ويحل المشكلات بأجزائها ، ويحاول أن ينقل هذا الاتجاه إلى طلابه .</a:t>
            </a:r>
          </a:p>
          <a:p>
            <a:pPr algn="just">
              <a:buNone/>
            </a:pPr>
            <a:r>
              <a:rPr lang="ar-IQ" dirty="0" smtClean="0"/>
              <a:t>2 . يقترح المشكلات على طلابه ويقودهم إلى إتباع طرق لحلها بأنفسهم ، فهو لا يعتمد بالأساس على المنهج في تدريس الطلبة .</a:t>
            </a:r>
          </a:p>
          <a:p>
            <a:pPr algn="just">
              <a:buNone/>
            </a:pPr>
            <a:r>
              <a:rPr lang="ar-IQ" dirty="0" smtClean="0"/>
              <a:t>3 . يعلم ألطلابه أن يتصرفوا ( مثل طريقة سقراط ، ويفكرون ويعملون بأنفسهم </a:t>
            </a:r>
            <a:r>
              <a:rPr lang="ar-IQ" dirty="0" err="1" smtClean="0"/>
              <a:t>ـ</a:t>
            </a:r>
            <a:r>
              <a:rPr lang="ar-IQ" dirty="0" smtClean="0"/>
              <a:t> ويعملون أكثر مما يعرفون ويبدعون أكثر ما يكررون</a:t>
            </a:r>
          </a:p>
          <a:p>
            <a:endParaRPr lang="ar-IQ" dirty="0" smtClean="0"/>
          </a:p>
          <a:p>
            <a:endParaRPr lang="ar-IQ" dirty="0"/>
          </a:p>
        </p:txBody>
      </p:sp>
      <p:sp>
        <p:nvSpPr>
          <p:cNvPr id="4" name="معين 3"/>
          <p:cNvSpPr/>
          <p:nvPr/>
        </p:nvSpPr>
        <p:spPr>
          <a:xfrm>
            <a:off x="8001024" y="642918"/>
            <a:ext cx="500066" cy="428628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dirty="0" smtClean="0"/>
              <a:t>6</a:t>
            </a:r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المنهج </a:t>
            </a:r>
            <a:r>
              <a:rPr lang="ar-IQ" dirty="0" err="1" smtClean="0"/>
              <a:t>البراكماتي</a:t>
            </a:r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ar-IQ" dirty="0" smtClean="0"/>
              <a:t>1 . يعتمد </a:t>
            </a:r>
            <a:r>
              <a:rPr lang="ar-IQ" dirty="0" err="1" smtClean="0"/>
              <a:t>البراكماتيون</a:t>
            </a:r>
            <a:r>
              <a:rPr lang="ar-IQ" dirty="0" smtClean="0"/>
              <a:t> على ميول الطبيعية للطفل في مراحل نمو المختلفة .</a:t>
            </a:r>
          </a:p>
          <a:p>
            <a:pPr algn="just">
              <a:buNone/>
            </a:pPr>
            <a:r>
              <a:rPr lang="ar-IQ" dirty="0" smtClean="0"/>
              <a:t>2 . منهج الدراسة الأولية يشمل القراءة والكتابة والعدد ودراسة الطبيعة والإشغال اليدوية والرسم .</a:t>
            </a:r>
          </a:p>
          <a:p>
            <a:pPr algn="just">
              <a:buNone/>
            </a:pPr>
            <a:r>
              <a:rPr lang="ar-IQ" dirty="0" smtClean="0"/>
              <a:t>3 . إن يشمل المنهج اللغات والتاريخ والجغرافية والتربية البدنية والعلوم الزراعية للبنين ، والعلوم المنزلية للبنات.</a:t>
            </a:r>
          </a:p>
          <a:p>
            <a:pPr algn="just">
              <a:buNone/>
            </a:pPr>
            <a:r>
              <a:rPr lang="ar-IQ" dirty="0" smtClean="0"/>
              <a:t>4 . منهج النشاط هو الطريق الأمثل لاكتساب المعرفة .</a:t>
            </a:r>
          </a:p>
          <a:p>
            <a:pPr algn="just">
              <a:buNone/>
            </a:pPr>
            <a:r>
              <a:rPr lang="ar-IQ" dirty="0" smtClean="0"/>
              <a:t>5 . تؤكد على الخبرة وتجديد الخبرة . </a:t>
            </a:r>
          </a:p>
          <a:p>
            <a:pPr>
              <a:buNone/>
            </a:pPr>
            <a:endParaRPr lang="ar-IQ" dirty="0"/>
          </a:p>
        </p:txBody>
      </p:sp>
      <p:sp>
        <p:nvSpPr>
          <p:cNvPr id="4" name="معين 3"/>
          <p:cNvSpPr/>
          <p:nvPr/>
        </p:nvSpPr>
        <p:spPr>
          <a:xfrm>
            <a:off x="8001024" y="642918"/>
            <a:ext cx="500066" cy="428628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dirty="0" smtClean="0"/>
              <a:t>7</a:t>
            </a:r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طرائق تدريس </a:t>
            </a:r>
            <a:r>
              <a:rPr lang="ar-IQ" dirty="0" err="1" smtClean="0"/>
              <a:t>البراكماتية</a:t>
            </a:r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IQ" dirty="0" smtClean="0"/>
              <a:t>أكدت على اكتساب المهارات وجعلها وسيلة لتحقيق الغايات .</a:t>
            </a:r>
          </a:p>
          <a:p>
            <a:pPr>
              <a:buNone/>
            </a:pPr>
            <a:r>
              <a:rPr lang="ar-IQ" dirty="0" smtClean="0"/>
              <a:t>وترى أن الطفل يتعلم عن طريق 1 .  النشاط أكثر مما يتعلم عن طريق التلقين .</a:t>
            </a:r>
          </a:p>
          <a:p>
            <a:pPr>
              <a:buNone/>
            </a:pPr>
            <a:r>
              <a:rPr lang="ar-IQ" dirty="0" smtClean="0"/>
              <a:t>2 . اعتماد طريقة المحاولة والخطأ ، أو الطريقة التجريبية التي تهدف إلى حل المشكلات ذات الطبيعة البيولوجية والاجتماعية عن طريق التعاون الايجابي ، الهدف منها تحويل الطلبة إلى باحثين مدربين </a:t>
            </a:r>
          </a:p>
          <a:p>
            <a:pPr>
              <a:buNone/>
            </a:pPr>
            <a:r>
              <a:rPr lang="ar-IQ" dirty="0" smtClean="0"/>
              <a:t>3 . التعلم عن طريق العمل .</a:t>
            </a:r>
          </a:p>
          <a:p>
            <a:pPr>
              <a:buNone/>
            </a:pPr>
            <a:r>
              <a:rPr lang="ar-IQ" dirty="0" smtClean="0"/>
              <a:t>4 . التعلم عن طريق المشروع .</a:t>
            </a:r>
          </a:p>
          <a:p>
            <a:pPr>
              <a:buNone/>
            </a:pPr>
            <a:endParaRPr lang="ar-IQ" dirty="0"/>
          </a:p>
        </p:txBody>
      </p:sp>
      <p:sp>
        <p:nvSpPr>
          <p:cNvPr id="4" name="معين 3"/>
          <p:cNvSpPr/>
          <p:nvPr/>
        </p:nvSpPr>
        <p:spPr>
          <a:xfrm>
            <a:off x="8001024" y="642918"/>
            <a:ext cx="500066" cy="428628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dirty="0" smtClean="0"/>
              <a:t>8</a:t>
            </a:r>
            <a:endParaRPr lang="ar-IQ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105</TotalTime>
  <Words>268</Words>
  <PresentationFormat>عرض على الشاشة (3:4)‏</PresentationFormat>
  <Paragraphs>28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تدفق</vt:lpstr>
      <vt:lpstr>الفلسفة البراكماتية</vt:lpstr>
      <vt:lpstr>المعلم البراكماتي</vt:lpstr>
      <vt:lpstr>المنهج البراكماتي </vt:lpstr>
      <vt:lpstr>طرائق تدريس البراكماتية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الفلسفة البراكماتية</dc:title>
  <dc:creator>pv</dc:creator>
  <cp:lastModifiedBy>pv</cp:lastModifiedBy>
  <cp:revision>32</cp:revision>
  <dcterms:created xsi:type="dcterms:W3CDTF">2020-03-11T07:21:05Z</dcterms:created>
  <dcterms:modified xsi:type="dcterms:W3CDTF">2020-03-15T13:45:34Z</dcterms:modified>
</cp:coreProperties>
</file>